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media/image1.jpeg" ContentType="image/jpeg"/>
  <Override PartName="/ppt/media/image2.jpeg" ContentType="image/jpeg"/>
  <Override PartName="/ppt/media/image3.jpeg" ContentType="image/jpeg"/>
  <Override PartName="/ppt/media/image4.jpeg" ContentType="image/jpeg"/>
  <Override PartName="/ppt/theme/theme2.xml" ContentType="application/vnd.openxmlformats-officedocument.theme+xml"/>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Ref idx="minor">
          <a:srgbClr val="000000"/>
        </a:fontRef>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ヒラギノ角ゴ ProN W6"/>
          <a:ea typeface="ヒラギノ角ゴ ProN W6"/>
          <a:cs typeface="ヒラギノ角ゴ ProN W6"/>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95" name="Shape 195"/>
          <p:cNvSpPr/>
          <p:nvPr>
            <p:ph type="sldImg"/>
          </p:nvPr>
        </p:nvSpPr>
        <p:spPr>
          <a:xfrm>
            <a:off x="1143000" y="685800"/>
            <a:ext cx="4572000" cy="3429000"/>
          </a:xfrm>
          <a:prstGeom prst="rect">
            <a:avLst/>
          </a:prstGeom>
        </p:spPr>
        <p:txBody>
          <a:bodyPr/>
          <a:lstStyle/>
          <a:p>
            <a:pPr/>
          </a:p>
        </p:txBody>
      </p:sp>
      <p:sp>
        <p:nvSpPr>
          <p:cNvPr id="196" name="Shape 19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ヒラギノ角ゴ ProN W3"/>
      </a:defRPr>
    </a:lvl1pPr>
    <a:lvl2pPr indent="228600" defTabSz="457200" latinLnBrk="0">
      <a:lnSpc>
        <a:spcPct val="117999"/>
      </a:lnSpc>
      <a:defRPr sz="2200">
        <a:latin typeface="+mn-lt"/>
        <a:ea typeface="+mn-ea"/>
        <a:cs typeface="+mn-cs"/>
        <a:sym typeface="ヒラギノ角ゴ ProN W3"/>
      </a:defRPr>
    </a:lvl2pPr>
    <a:lvl3pPr indent="457200" defTabSz="457200" latinLnBrk="0">
      <a:lnSpc>
        <a:spcPct val="117999"/>
      </a:lnSpc>
      <a:defRPr sz="2200">
        <a:latin typeface="+mn-lt"/>
        <a:ea typeface="+mn-ea"/>
        <a:cs typeface="+mn-cs"/>
        <a:sym typeface="ヒラギノ角ゴ ProN W3"/>
      </a:defRPr>
    </a:lvl3pPr>
    <a:lvl4pPr indent="685800" defTabSz="457200" latinLnBrk="0">
      <a:lnSpc>
        <a:spcPct val="117999"/>
      </a:lnSpc>
      <a:defRPr sz="2200">
        <a:latin typeface="+mn-lt"/>
        <a:ea typeface="+mn-ea"/>
        <a:cs typeface="+mn-cs"/>
        <a:sym typeface="ヒラギノ角ゴ ProN W3"/>
      </a:defRPr>
    </a:lvl4pPr>
    <a:lvl5pPr indent="914400" defTabSz="457200" latinLnBrk="0">
      <a:lnSpc>
        <a:spcPct val="117999"/>
      </a:lnSpc>
      <a:defRPr sz="2200">
        <a:latin typeface="+mn-lt"/>
        <a:ea typeface="+mn-ea"/>
        <a:cs typeface="+mn-cs"/>
        <a:sym typeface="ヒラギノ角ゴ ProN W3"/>
      </a:defRPr>
    </a:lvl5pPr>
    <a:lvl6pPr indent="1143000" defTabSz="457200" latinLnBrk="0">
      <a:lnSpc>
        <a:spcPct val="117999"/>
      </a:lnSpc>
      <a:defRPr sz="2200">
        <a:latin typeface="+mn-lt"/>
        <a:ea typeface="+mn-ea"/>
        <a:cs typeface="+mn-cs"/>
        <a:sym typeface="ヒラギノ角ゴ ProN W3"/>
      </a:defRPr>
    </a:lvl6pPr>
    <a:lvl7pPr indent="1371600" defTabSz="457200" latinLnBrk="0">
      <a:lnSpc>
        <a:spcPct val="117999"/>
      </a:lnSpc>
      <a:defRPr sz="2200">
        <a:latin typeface="+mn-lt"/>
        <a:ea typeface="+mn-ea"/>
        <a:cs typeface="+mn-cs"/>
        <a:sym typeface="ヒラギノ角ゴ ProN W3"/>
      </a:defRPr>
    </a:lvl7pPr>
    <a:lvl8pPr indent="1600200" defTabSz="457200" latinLnBrk="0">
      <a:lnSpc>
        <a:spcPct val="117999"/>
      </a:lnSpc>
      <a:defRPr sz="2200">
        <a:latin typeface="+mn-lt"/>
        <a:ea typeface="+mn-ea"/>
        <a:cs typeface="+mn-cs"/>
        <a:sym typeface="ヒラギノ角ゴ ProN W3"/>
      </a:defRPr>
    </a:lvl8pPr>
    <a:lvl9pPr indent="1828800" defTabSz="457200" latinLnBrk="0">
      <a:lnSpc>
        <a:spcPct val="117999"/>
      </a:lnSpc>
      <a:defRPr sz="2200">
        <a:latin typeface="+mn-lt"/>
        <a:ea typeface="+mn-ea"/>
        <a:cs typeface="+mn-cs"/>
        <a:sym typeface="ヒラギノ角ゴ ProN W3"/>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タイトル&amp;サブタイトル">
    <p:spTree>
      <p:nvGrpSpPr>
        <p:cNvPr id="1" name=""/>
        <p:cNvGrpSpPr/>
        <p:nvPr/>
      </p:nvGrpSpPr>
      <p:grpSpPr>
        <a:xfrm>
          <a:off x="0" y="0"/>
          <a:ext cx="0" cy="0"/>
          <a:chOff x="0" y="0"/>
          <a:chExt cx="0" cy="0"/>
        </a:xfrm>
      </p:grpSpPr>
      <p:sp>
        <p:nvSpPr>
          <p:cNvPr id="11" name="タイトルテキスト"/>
          <p:cNvSpPr txBox="1"/>
          <p:nvPr>
            <p:ph type="title"/>
          </p:nvPr>
        </p:nvSpPr>
        <p:spPr>
          <a:xfrm>
            <a:off x="1270000" y="1638300"/>
            <a:ext cx="10464800" cy="3302000"/>
          </a:xfrm>
          <a:prstGeom prst="rect">
            <a:avLst/>
          </a:prstGeom>
        </p:spPr>
        <p:txBody>
          <a:bodyPr anchor="b"/>
          <a:lstStyle/>
          <a:p>
            <a:pPr/>
            <a:r>
              <a:t>タイトルテキスト</a:t>
            </a:r>
          </a:p>
        </p:txBody>
      </p:sp>
      <p:sp>
        <p:nvSpPr>
          <p:cNvPr id="12" name="本文レベル1…"/>
          <p:cNvSpPr txBox="1"/>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本文レベル1</a:t>
            </a:r>
          </a:p>
          <a:p>
            <a:pPr lvl="1"/>
            <a:r>
              <a:t>本文レベル2</a:t>
            </a:r>
          </a:p>
          <a:p>
            <a:pPr lvl="2"/>
            <a:r>
              <a:t>本文レベル3</a:t>
            </a:r>
          </a:p>
          <a:p>
            <a:pPr lvl="3"/>
            <a:r>
              <a:t>本文レベル4</a:t>
            </a:r>
          </a:p>
          <a:p>
            <a:pPr lvl="4"/>
            <a:r>
              <a:t>本文レベル5</a:t>
            </a:r>
          </a:p>
        </p:txBody>
      </p:sp>
      <p:sp>
        <p:nvSpPr>
          <p:cNvPr id="13" name="スライド番号"/>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引用">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57200"/>
          </a:xfrm>
          <a:prstGeom prst="rect">
            <a:avLst/>
          </a:prstGeom>
        </p:spPr>
        <p:txBody>
          <a:bodyPr anchor="t">
            <a:spAutoFit/>
          </a:bodyPr>
          <a:lstStyle>
            <a:lvl1pPr marL="0" indent="0" algn="ctr">
              <a:spcBef>
                <a:spcPts val="0"/>
              </a:spcBef>
              <a:buSzTx/>
              <a:buNone/>
              <a:defRPr sz="2400"/>
            </a:lvl1pPr>
          </a:lstStyle>
          <a:p>
            <a:pPr/>
            <a:r>
              <a:t>–Johnny Appleseed</a:t>
            </a:r>
          </a:p>
        </p:txBody>
      </p:sp>
      <p:sp>
        <p:nvSpPr>
          <p:cNvPr id="94" name="“ここに引用を入力してください。”"/>
          <p:cNvSpPr txBox="1"/>
          <p:nvPr>
            <p:ph type="body" sz="quarter" idx="14"/>
          </p:nvPr>
        </p:nvSpPr>
        <p:spPr>
          <a:xfrm>
            <a:off x="1270000" y="4267200"/>
            <a:ext cx="10464800" cy="609600"/>
          </a:xfrm>
          <a:prstGeom prst="rect">
            <a:avLst/>
          </a:prstGeom>
        </p:spPr>
        <p:txBody>
          <a:bodyPr>
            <a:spAutoFit/>
          </a:bodyPr>
          <a:lstStyle>
            <a:lvl1pPr marL="0" indent="0" algn="ctr">
              <a:spcBef>
                <a:spcPts val="0"/>
              </a:spcBef>
              <a:buSzTx/>
              <a:buNone/>
              <a:defRPr sz="3400"/>
            </a:lvl1pPr>
          </a:lstStyle>
          <a:p>
            <a:pPr/>
            <a:r>
              <a:t>“ここに引用を入力してください。”</a:t>
            </a:r>
          </a:p>
        </p:txBody>
      </p:sp>
      <p:sp>
        <p:nvSpPr>
          <p:cNvPr id="95"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写真">
    <p:spTree>
      <p:nvGrpSpPr>
        <p:cNvPr id="1" name=""/>
        <p:cNvGrpSpPr/>
        <p:nvPr/>
      </p:nvGrpSpPr>
      <p:grpSpPr>
        <a:xfrm>
          <a:off x="0" y="0"/>
          <a:ext cx="0" cy="0"/>
          <a:chOff x="0" y="0"/>
          <a:chExt cx="0" cy="0"/>
        </a:xfrm>
      </p:grpSpPr>
      <p:sp>
        <p:nvSpPr>
          <p:cNvPr id="102" name="イメージ"/>
          <p:cNvSpPr/>
          <p:nvPr>
            <p:ph type="pic" idx="13"/>
          </p:nvPr>
        </p:nvSpPr>
        <p:spPr>
          <a:xfrm>
            <a:off x="-949853" y="0"/>
            <a:ext cx="14904506" cy="9944100"/>
          </a:xfrm>
          <a:prstGeom prst="rect">
            <a:avLst/>
          </a:prstGeom>
        </p:spPr>
        <p:txBody>
          <a:bodyPr lIns="91439" tIns="45719" rIns="91439" bIns="45719" anchor="t">
            <a:noAutofit/>
          </a:bodyPr>
          <a:lstStyle/>
          <a:p>
            <a:pPr/>
          </a:p>
        </p:txBody>
      </p:sp>
      <p:sp>
        <p:nvSpPr>
          <p:cNvPr id="103"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空白">
    <p:spTree>
      <p:nvGrpSpPr>
        <p:cNvPr id="1" name=""/>
        <p:cNvGrpSpPr/>
        <p:nvPr/>
      </p:nvGrpSpPr>
      <p:grpSpPr>
        <a:xfrm>
          <a:off x="0" y="0"/>
          <a:ext cx="0" cy="0"/>
          <a:chOff x="0" y="0"/>
          <a:chExt cx="0" cy="0"/>
        </a:xfrm>
      </p:grpSpPr>
      <p:sp>
        <p:nvSpPr>
          <p:cNvPr id="110"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上）">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タイトルテキスト"/>
          <p:cNvSpPr txBox="1"/>
          <p:nvPr>
            <p:ph type="title"/>
          </p:nvPr>
        </p:nvSpPr>
        <p:spPr>
          <a:xfrm>
            <a:off x="787400" y="254000"/>
            <a:ext cx="11430000" cy="2438400"/>
          </a:xfrm>
          <a:prstGeom prst="rect">
            <a:avLst/>
          </a:prstGeom>
        </p:spPr>
        <p:txBody>
          <a:bodyPr/>
          <a:lstStyle>
            <a:lvl1pPr>
              <a:defRPr sz="7800">
                <a:solidFill>
                  <a:srgbClr val="767367"/>
                </a:solidFill>
                <a:effectLst>
                  <a:outerShdw sx="100000" sy="100000" kx="0" ky="0" algn="b" rotWithShape="0" blurRad="63500" dist="12700" dir="5400000">
                    <a:srgbClr val="000000">
                      <a:alpha val="30000"/>
                    </a:srgbClr>
                  </a:outerShdw>
                </a:effectLst>
                <a:latin typeface="Baskerville"/>
                <a:ea typeface="Baskerville"/>
                <a:cs typeface="Baskerville"/>
                <a:sym typeface="Baskerville"/>
              </a:defRPr>
            </a:lvl1pPr>
          </a:lstStyle>
          <a:p>
            <a:pPr/>
            <a:r>
              <a:t>タイトルテキスト</a:t>
            </a:r>
          </a:p>
        </p:txBody>
      </p:sp>
      <p:sp>
        <p:nvSpPr>
          <p:cNvPr id="118" name="スライド番号"/>
          <p:cNvSpPr txBox="1"/>
          <p:nvPr>
            <p:ph type="sldNum" sz="quarter" idx="2"/>
          </p:nvPr>
        </p:nvSpPr>
        <p:spPr>
          <a:xfrm>
            <a:off x="6302692" y="9131300"/>
            <a:ext cx="386716" cy="431800"/>
          </a:xfrm>
          <a:prstGeom prst="rect">
            <a:avLst/>
          </a:prstGeom>
        </p:spPr>
        <p:txBody>
          <a:bodyPr/>
          <a:lstStyle>
            <a:lvl1pPr>
              <a:defRPr sz="2200">
                <a:solidFill>
                  <a:srgbClr val="5E5E5E"/>
                </a:solidFill>
                <a:latin typeface="Hoefler Text"/>
                <a:ea typeface="Hoefler Text"/>
                <a:cs typeface="Hoefler Text"/>
                <a:sym typeface="Hoefler Tex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上）">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5" name="タイトルテキスト"/>
          <p:cNvSpPr txBox="1"/>
          <p:nvPr>
            <p:ph type="title"/>
          </p:nvPr>
        </p:nvSpPr>
        <p:spPr>
          <a:xfrm>
            <a:off x="1089152" y="260096"/>
            <a:ext cx="10826496" cy="1999489"/>
          </a:xfrm>
          <a:prstGeom prst="rect">
            <a:avLst/>
          </a:prstGeom>
        </p:spPr>
        <p:txBody>
          <a:bodyPr lIns="48767" tIns="48767" rIns="48767" bIns="48767">
            <a:noAutofit/>
          </a:bodyPr>
          <a:lstStyle>
            <a:lvl1pPr defTabSz="585216">
              <a:lnSpc>
                <a:spcPct val="90000"/>
              </a:lnSpc>
              <a:defRPr b="1" cap="all" spc="348" sz="5800">
                <a:solidFill>
                  <a:srgbClr val="929292"/>
                </a:solidFill>
                <a:latin typeface="Palatino"/>
                <a:ea typeface="Palatino"/>
                <a:cs typeface="Palatino"/>
                <a:sym typeface="Palatino"/>
              </a:defRPr>
            </a:lvl1pPr>
          </a:lstStyle>
          <a:p>
            <a:pPr/>
            <a:r>
              <a:t>タイトルテキスト</a:t>
            </a:r>
          </a:p>
        </p:txBody>
      </p:sp>
      <p:sp>
        <p:nvSpPr>
          <p:cNvPr id="126" name="スライド番号"/>
          <p:cNvSpPr txBox="1"/>
          <p:nvPr>
            <p:ph type="sldNum" sz="quarter" idx="2"/>
          </p:nvPr>
        </p:nvSpPr>
        <p:spPr>
          <a:xfrm>
            <a:off x="6325108" y="9249664"/>
            <a:ext cx="341884" cy="371349"/>
          </a:xfrm>
          <a:prstGeom prst="rect">
            <a:avLst/>
          </a:prstGeom>
        </p:spPr>
        <p:txBody>
          <a:bodyPr lIns="65023" tIns="65023" rIns="65023" bIns="65023"/>
          <a:lstStyle>
            <a:lvl1pPr defTabSz="585216">
              <a:defRPr b="1" spc="84" sz="1400">
                <a:solidFill>
                  <a:srgbClr val="929292"/>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写真">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3" name="イメージ"/>
          <p:cNvSpPr/>
          <p:nvPr>
            <p:ph type="pic" idx="13"/>
          </p:nvPr>
        </p:nvSpPr>
        <p:spPr>
          <a:xfrm>
            <a:off x="-2552700" y="0"/>
            <a:ext cx="17339734" cy="9753601"/>
          </a:xfrm>
          <a:prstGeom prst="rect">
            <a:avLst/>
          </a:prstGeom>
        </p:spPr>
        <p:txBody>
          <a:bodyPr lIns="91439" tIns="45719" rIns="91439" bIns="45719" anchor="t">
            <a:noAutofit/>
          </a:bodyPr>
          <a:lstStyle/>
          <a:p>
            <a:pPr/>
          </a:p>
        </p:txBody>
      </p:sp>
      <p:sp>
        <p:nvSpPr>
          <p:cNvPr id="134" name="スライド番号"/>
          <p:cNvSpPr txBox="1"/>
          <p:nvPr>
            <p:ph type="sldNum" sz="quarter" idx="2"/>
          </p:nvPr>
        </p:nvSpPr>
        <p:spPr>
          <a:xfrm>
            <a:off x="6324599" y="9270999"/>
            <a:ext cx="342901" cy="355601"/>
          </a:xfrm>
          <a:prstGeom prst="rect">
            <a:avLst/>
          </a:prstGeom>
        </p:spPr>
        <p:txBody>
          <a:bodyPr anchor="b"/>
          <a:lstStyle>
            <a:lvl1pPr>
              <a:defRPr sz="1800">
                <a:solidFill>
                  <a:srgbClr val="535353"/>
                </a:solidFill>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写真">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1" name="イメージ"/>
          <p:cNvSpPr/>
          <p:nvPr>
            <p:ph type="pic" idx="13"/>
          </p:nvPr>
        </p:nvSpPr>
        <p:spPr>
          <a:xfrm>
            <a:off x="-851457" y="-14228"/>
            <a:ext cx="15004983" cy="9987693"/>
          </a:xfrm>
          <a:prstGeom prst="rect">
            <a:avLst/>
          </a:prstGeom>
        </p:spPr>
        <p:txBody>
          <a:bodyPr lIns="91439" tIns="45719" rIns="91439" bIns="45719" anchor="t">
            <a:noAutofit/>
          </a:bodyPr>
          <a:lstStyle/>
          <a:p>
            <a:pPr/>
          </a:p>
        </p:txBody>
      </p:sp>
      <p:sp>
        <p:nvSpPr>
          <p:cNvPr id="142" name="スライド番号"/>
          <p:cNvSpPr txBox="1"/>
          <p:nvPr>
            <p:ph type="sldNum" sz="quarter" idx="2"/>
          </p:nvPr>
        </p:nvSpPr>
        <p:spPr>
          <a:xfrm>
            <a:off x="6302692" y="9131300"/>
            <a:ext cx="386716" cy="431800"/>
          </a:xfrm>
          <a:prstGeom prst="rect">
            <a:avLst/>
          </a:prstGeom>
        </p:spPr>
        <p:txBody>
          <a:bodyPr/>
          <a:lstStyle>
            <a:lvl1pPr>
              <a:defRPr sz="2200">
                <a:solidFill>
                  <a:srgbClr val="5E5E5E"/>
                </a:solidFill>
                <a:latin typeface="Hoefler Text"/>
                <a:ea typeface="Hoefler Text"/>
                <a:cs typeface="Hoefler Text"/>
                <a:sym typeface="Hoefler Tex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amp;箇条書き">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9" name="タイトルテキスト"/>
          <p:cNvSpPr txBox="1"/>
          <p:nvPr>
            <p:ph type="title"/>
          </p:nvPr>
        </p:nvSpPr>
        <p:spPr>
          <a:xfrm>
            <a:off x="787400" y="254000"/>
            <a:ext cx="11430000" cy="2438400"/>
          </a:xfrm>
          <a:prstGeom prst="rect">
            <a:avLst/>
          </a:prstGeom>
        </p:spPr>
        <p:txBody>
          <a:bodyPr/>
          <a:lstStyle>
            <a:lvl1pPr>
              <a:defRPr sz="7800">
                <a:solidFill>
                  <a:srgbClr val="767367"/>
                </a:solidFill>
                <a:effectLst>
                  <a:outerShdw sx="100000" sy="100000" kx="0" ky="0" algn="b" rotWithShape="0" blurRad="63500" dist="12700" dir="5400000">
                    <a:srgbClr val="000000">
                      <a:alpha val="30000"/>
                    </a:srgbClr>
                  </a:outerShdw>
                </a:effectLst>
                <a:latin typeface="Baskerville"/>
                <a:ea typeface="Baskerville"/>
                <a:cs typeface="Baskerville"/>
                <a:sym typeface="Baskerville"/>
              </a:defRPr>
            </a:lvl1pPr>
          </a:lstStyle>
          <a:p>
            <a:pPr/>
            <a:r>
              <a:t>タイトルテキスト</a:t>
            </a:r>
          </a:p>
        </p:txBody>
      </p:sp>
      <p:sp>
        <p:nvSpPr>
          <p:cNvPr id="150" name="本文レベル1…"/>
          <p:cNvSpPr txBox="1"/>
          <p:nvPr>
            <p:ph type="body" idx="1"/>
          </p:nvPr>
        </p:nvSpPr>
        <p:spPr>
          <a:xfrm>
            <a:off x="787400" y="2768600"/>
            <a:ext cx="11430000" cy="5715000"/>
          </a:xfrm>
          <a:prstGeom prst="rect">
            <a:avLst/>
          </a:prstGeom>
        </p:spPr>
        <p:txBody>
          <a:bodyPr/>
          <a:lstStyle>
            <a:lvl1pPr marL="393700" indent="-393700">
              <a:spcBef>
                <a:spcPts val="3600"/>
              </a:spcBef>
              <a:buSzPct val="50000"/>
              <a:buBlip>
                <a:blip r:embed="rId3"/>
              </a:buBlip>
              <a:defRPr sz="3600">
                <a:solidFill>
                  <a:srgbClr val="5E5E5E"/>
                </a:solidFill>
                <a:latin typeface="Hoefler Text"/>
                <a:ea typeface="Hoefler Text"/>
                <a:cs typeface="Hoefler Text"/>
                <a:sym typeface="Hoefler Text"/>
              </a:defRPr>
            </a:lvl1pPr>
            <a:lvl2pPr marL="787400" indent="-393700">
              <a:spcBef>
                <a:spcPts val="3600"/>
              </a:spcBef>
              <a:buSzPct val="50000"/>
              <a:buBlip>
                <a:blip r:embed="rId3"/>
              </a:buBlip>
              <a:defRPr sz="3600">
                <a:solidFill>
                  <a:srgbClr val="5E5E5E"/>
                </a:solidFill>
                <a:latin typeface="Hoefler Text"/>
                <a:ea typeface="Hoefler Text"/>
                <a:cs typeface="Hoefler Text"/>
                <a:sym typeface="Hoefler Text"/>
              </a:defRPr>
            </a:lvl2pPr>
            <a:lvl3pPr marL="1181100" indent="-393700">
              <a:spcBef>
                <a:spcPts val="3600"/>
              </a:spcBef>
              <a:buSzPct val="50000"/>
              <a:buBlip>
                <a:blip r:embed="rId3"/>
              </a:buBlip>
              <a:defRPr sz="3600">
                <a:solidFill>
                  <a:srgbClr val="5E5E5E"/>
                </a:solidFill>
                <a:latin typeface="Hoefler Text"/>
                <a:ea typeface="Hoefler Text"/>
                <a:cs typeface="Hoefler Text"/>
                <a:sym typeface="Hoefler Text"/>
              </a:defRPr>
            </a:lvl3pPr>
            <a:lvl4pPr marL="1574800" indent="-393700">
              <a:spcBef>
                <a:spcPts val="3600"/>
              </a:spcBef>
              <a:buSzPct val="50000"/>
              <a:buBlip>
                <a:blip r:embed="rId3"/>
              </a:buBlip>
              <a:defRPr sz="3600">
                <a:solidFill>
                  <a:srgbClr val="5E5E5E"/>
                </a:solidFill>
                <a:latin typeface="Hoefler Text"/>
                <a:ea typeface="Hoefler Text"/>
                <a:cs typeface="Hoefler Text"/>
                <a:sym typeface="Hoefler Text"/>
              </a:defRPr>
            </a:lvl4pPr>
            <a:lvl5pPr marL="1968500" indent="-393700">
              <a:spcBef>
                <a:spcPts val="3600"/>
              </a:spcBef>
              <a:buSzPct val="50000"/>
              <a:buBlip>
                <a:blip r:embed="rId3"/>
              </a:buBlip>
              <a:defRPr sz="3600">
                <a:solidFill>
                  <a:srgbClr val="5E5E5E"/>
                </a:solidFill>
                <a:latin typeface="Hoefler Text"/>
                <a:ea typeface="Hoefler Text"/>
                <a:cs typeface="Hoefler Text"/>
                <a:sym typeface="Hoefler Text"/>
              </a:defRPr>
            </a:lvl5pPr>
          </a:lstStyle>
          <a:p>
            <a:pPr/>
            <a:r>
              <a:t>本文レベル1</a:t>
            </a:r>
          </a:p>
          <a:p>
            <a:pPr lvl="1"/>
            <a:r>
              <a:t>本文レベル2</a:t>
            </a:r>
          </a:p>
          <a:p>
            <a:pPr lvl="2"/>
            <a:r>
              <a:t>本文レベル3</a:t>
            </a:r>
          </a:p>
          <a:p>
            <a:pPr lvl="3"/>
            <a:r>
              <a:t>本文レベル4</a:t>
            </a:r>
          </a:p>
          <a:p>
            <a:pPr lvl="4"/>
            <a:r>
              <a:t>本文レベル5</a:t>
            </a:r>
          </a:p>
        </p:txBody>
      </p:sp>
      <p:sp>
        <p:nvSpPr>
          <p:cNvPr id="151" name="スライド番号"/>
          <p:cNvSpPr txBox="1"/>
          <p:nvPr>
            <p:ph type="sldNum" sz="quarter" idx="2"/>
          </p:nvPr>
        </p:nvSpPr>
        <p:spPr>
          <a:xfrm>
            <a:off x="6302692" y="9131300"/>
            <a:ext cx="386716" cy="431800"/>
          </a:xfrm>
          <a:prstGeom prst="rect">
            <a:avLst/>
          </a:prstGeom>
        </p:spPr>
        <p:txBody>
          <a:bodyPr/>
          <a:lstStyle>
            <a:lvl1pPr>
              <a:defRPr sz="2200">
                <a:solidFill>
                  <a:srgbClr val="5E5E5E"/>
                </a:solidFill>
                <a:latin typeface="Hoefler Text"/>
                <a:ea typeface="Hoefler Text"/>
                <a:cs typeface="Hoefler Text"/>
                <a:sym typeface="Hoefler Tex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 &amp; サブタイトル">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8" name="タイトルテキスト"/>
          <p:cNvSpPr txBox="1"/>
          <p:nvPr>
            <p:ph type="title"/>
          </p:nvPr>
        </p:nvSpPr>
        <p:spPr>
          <a:xfrm>
            <a:off x="787400" y="1511300"/>
            <a:ext cx="11430000" cy="3810000"/>
          </a:xfrm>
          <a:prstGeom prst="rect">
            <a:avLst/>
          </a:prstGeom>
        </p:spPr>
        <p:txBody>
          <a:bodyPr anchor="b"/>
          <a:lstStyle>
            <a:lvl1pPr>
              <a:defRPr sz="7800">
                <a:solidFill>
                  <a:srgbClr val="276D6D"/>
                </a:solidFill>
                <a:effectLst>
                  <a:outerShdw sx="100000" sy="100000" kx="0" ky="0" algn="b" rotWithShape="0" blurRad="63500" dist="12700" dir="5400000">
                    <a:srgbClr val="000000">
                      <a:alpha val="30000"/>
                    </a:srgbClr>
                  </a:outerShdw>
                </a:effectLst>
                <a:latin typeface="Baskerville"/>
                <a:ea typeface="Baskerville"/>
                <a:cs typeface="Baskerville"/>
                <a:sym typeface="Baskerville"/>
              </a:defRPr>
            </a:lvl1pPr>
          </a:lstStyle>
          <a:p>
            <a:pPr/>
            <a:r>
              <a:t>タイトルテキスト</a:t>
            </a:r>
          </a:p>
        </p:txBody>
      </p:sp>
      <p:sp>
        <p:nvSpPr>
          <p:cNvPr id="159" name="本文レベル1…"/>
          <p:cNvSpPr txBox="1"/>
          <p:nvPr>
            <p:ph type="body" sz="quarter" idx="1"/>
          </p:nvPr>
        </p:nvSpPr>
        <p:spPr>
          <a:xfrm>
            <a:off x="787400" y="5308600"/>
            <a:ext cx="11430000" cy="1447800"/>
          </a:xfrm>
          <a:prstGeom prst="rect">
            <a:avLst/>
          </a:prstGeom>
        </p:spPr>
        <p:txBody>
          <a:bodyPr anchor="t"/>
          <a:lstStyle>
            <a:lvl1pPr marL="0" indent="0" algn="ctr">
              <a:spcBef>
                <a:spcPts val="0"/>
              </a:spcBef>
              <a:buSzTx/>
              <a:buNone/>
              <a:defRPr sz="4000">
                <a:solidFill>
                  <a:srgbClr val="5E5E5E"/>
                </a:solidFill>
                <a:latin typeface="Hoefler Text"/>
                <a:ea typeface="Hoefler Text"/>
                <a:cs typeface="Hoefler Text"/>
                <a:sym typeface="Hoefler Text"/>
              </a:defRPr>
            </a:lvl1pPr>
            <a:lvl2pPr marL="0" indent="228600" algn="ctr">
              <a:spcBef>
                <a:spcPts val="0"/>
              </a:spcBef>
              <a:buSzTx/>
              <a:buNone/>
              <a:defRPr sz="4000">
                <a:solidFill>
                  <a:srgbClr val="5E5E5E"/>
                </a:solidFill>
                <a:latin typeface="Hoefler Text"/>
                <a:ea typeface="Hoefler Text"/>
                <a:cs typeface="Hoefler Text"/>
                <a:sym typeface="Hoefler Text"/>
              </a:defRPr>
            </a:lvl2pPr>
            <a:lvl3pPr marL="0" indent="457200" algn="ctr">
              <a:spcBef>
                <a:spcPts val="0"/>
              </a:spcBef>
              <a:buSzTx/>
              <a:buNone/>
              <a:defRPr sz="4000">
                <a:solidFill>
                  <a:srgbClr val="5E5E5E"/>
                </a:solidFill>
                <a:latin typeface="Hoefler Text"/>
                <a:ea typeface="Hoefler Text"/>
                <a:cs typeface="Hoefler Text"/>
                <a:sym typeface="Hoefler Text"/>
              </a:defRPr>
            </a:lvl3pPr>
            <a:lvl4pPr marL="0" indent="685800" algn="ctr">
              <a:spcBef>
                <a:spcPts val="0"/>
              </a:spcBef>
              <a:buSzTx/>
              <a:buNone/>
              <a:defRPr sz="4000">
                <a:solidFill>
                  <a:srgbClr val="5E5E5E"/>
                </a:solidFill>
                <a:latin typeface="Hoefler Text"/>
                <a:ea typeface="Hoefler Text"/>
                <a:cs typeface="Hoefler Text"/>
                <a:sym typeface="Hoefler Text"/>
              </a:defRPr>
            </a:lvl4pPr>
            <a:lvl5pPr marL="0" indent="914400" algn="ctr">
              <a:spcBef>
                <a:spcPts val="0"/>
              </a:spcBef>
              <a:buSzTx/>
              <a:buNone/>
              <a:defRPr sz="4000">
                <a:solidFill>
                  <a:srgbClr val="5E5E5E"/>
                </a:solidFill>
                <a:latin typeface="Hoefler Text"/>
                <a:ea typeface="Hoefler Text"/>
                <a:cs typeface="Hoefler Text"/>
                <a:sym typeface="Hoefler Text"/>
              </a:defRPr>
            </a:lvl5pPr>
          </a:lstStyle>
          <a:p>
            <a:pPr/>
            <a:r>
              <a:t>本文レベル1</a:t>
            </a:r>
          </a:p>
          <a:p>
            <a:pPr lvl="1"/>
            <a:r>
              <a:t>本文レベル2</a:t>
            </a:r>
          </a:p>
          <a:p>
            <a:pPr lvl="2"/>
            <a:r>
              <a:t>本文レベル3</a:t>
            </a:r>
          </a:p>
          <a:p>
            <a:pPr lvl="3"/>
            <a:r>
              <a:t>本文レベル4</a:t>
            </a:r>
          </a:p>
          <a:p>
            <a:pPr lvl="4"/>
            <a:r>
              <a:t>本文レベル5</a:t>
            </a:r>
          </a:p>
        </p:txBody>
      </p:sp>
      <p:sp>
        <p:nvSpPr>
          <p:cNvPr id="160" name="スライド番号"/>
          <p:cNvSpPr txBox="1"/>
          <p:nvPr>
            <p:ph type="sldNum" sz="quarter" idx="2"/>
          </p:nvPr>
        </p:nvSpPr>
        <p:spPr>
          <a:xfrm>
            <a:off x="6302692" y="9131300"/>
            <a:ext cx="386716" cy="431800"/>
          </a:xfrm>
          <a:prstGeom prst="rect">
            <a:avLst/>
          </a:prstGeom>
        </p:spPr>
        <p:txBody>
          <a:bodyPr/>
          <a:lstStyle>
            <a:lvl1pPr>
              <a:defRPr sz="2200">
                <a:solidFill>
                  <a:srgbClr val="FFFFFF"/>
                </a:solidFill>
                <a:latin typeface="Hoefler Text"/>
                <a:ea typeface="Hoefler Text"/>
                <a:cs typeface="Hoefler Text"/>
                <a:sym typeface="Hoefler Tex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空白">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7" name="スライド番号"/>
          <p:cNvSpPr txBox="1"/>
          <p:nvPr>
            <p:ph type="sldNum" sz="quarter" idx="2"/>
          </p:nvPr>
        </p:nvSpPr>
        <p:spPr>
          <a:xfrm>
            <a:off x="6333997" y="9233407"/>
            <a:ext cx="320549" cy="333249"/>
          </a:xfrm>
          <a:prstGeom prst="rect">
            <a:avLst/>
          </a:prstGeom>
        </p:spPr>
        <p:txBody>
          <a:bodyPr lIns="65023" tIns="65023" rIns="65023" bIns="65023"/>
          <a:lstStyle>
            <a:lvl1pPr defTabSz="457200">
              <a:defRPr sz="1400">
                <a:solidFill>
                  <a:srgbClr val="535353"/>
                </a:solidFill>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画像（横長）">
    <p:spTree>
      <p:nvGrpSpPr>
        <p:cNvPr id="1" name=""/>
        <p:cNvGrpSpPr/>
        <p:nvPr/>
      </p:nvGrpSpPr>
      <p:grpSpPr>
        <a:xfrm>
          <a:off x="0" y="0"/>
          <a:ext cx="0" cy="0"/>
          <a:chOff x="0" y="0"/>
          <a:chExt cx="0" cy="0"/>
        </a:xfrm>
      </p:grpSpPr>
      <p:sp>
        <p:nvSpPr>
          <p:cNvPr id="20" name="イメージ"/>
          <p:cNvSpPr/>
          <p:nvPr>
            <p:ph type="pic" idx="13"/>
          </p:nvPr>
        </p:nvSpPr>
        <p:spPr>
          <a:xfrm>
            <a:off x="1622088" y="289099"/>
            <a:ext cx="9753603" cy="6505789"/>
          </a:xfrm>
          <a:prstGeom prst="rect">
            <a:avLst/>
          </a:prstGeom>
        </p:spPr>
        <p:txBody>
          <a:bodyPr lIns="91439" tIns="45719" rIns="91439" bIns="45719" anchor="t">
            <a:noAutofit/>
          </a:bodyPr>
          <a:lstStyle/>
          <a:p>
            <a:pPr/>
          </a:p>
        </p:txBody>
      </p:sp>
      <p:sp>
        <p:nvSpPr>
          <p:cNvPr id="21" name="タイトルテキスト"/>
          <p:cNvSpPr txBox="1"/>
          <p:nvPr>
            <p:ph type="title"/>
          </p:nvPr>
        </p:nvSpPr>
        <p:spPr>
          <a:xfrm>
            <a:off x="1270000" y="6718300"/>
            <a:ext cx="10464800" cy="1422400"/>
          </a:xfrm>
          <a:prstGeom prst="rect">
            <a:avLst/>
          </a:prstGeom>
        </p:spPr>
        <p:txBody>
          <a:bodyPr anchor="b"/>
          <a:lstStyle/>
          <a:p>
            <a:pPr/>
            <a:r>
              <a:t>タイトルテキスト</a:t>
            </a:r>
          </a:p>
        </p:txBody>
      </p:sp>
      <p:sp>
        <p:nvSpPr>
          <p:cNvPr id="22" name="本文レベル1…"/>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本文レベル1</a:t>
            </a:r>
          </a:p>
          <a:p>
            <a:pPr lvl="1"/>
            <a:r>
              <a:t>本文レベル2</a:t>
            </a:r>
          </a:p>
          <a:p>
            <a:pPr lvl="2"/>
            <a:r>
              <a:t>本文レベル3</a:t>
            </a:r>
          </a:p>
          <a:p>
            <a:pPr lvl="3"/>
            <a:r>
              <a:t>本文レベル4</a:t>
            </a:r>
          </a:p>
          <a:p>
            <a:pPr lvl="4"/>
            <a:r>
              <a:t>本文レベル5</a:t>
            </a:r>
          </a:p>
        </p:txBody>
      </p:sp>
      <p:sp>
        <p:nvSpPr>
          <p:cNvPr id="23"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のみ">
    <p:spTree>
      <p:nvGrpSpPr>
        <p:cNvPr id="1" name=""/>
        <p:cNvGrpSpPr/>
        <p:nvPr/>
      </p:nvGrpSpPr>
      <p:grpSpPr>
        <a:xfrm>
          <a:off x="0" y="0"/>
          <a:ext cx="0" cy="0"/>
          <a:chOff x="0" y="0"/>
          <a:chExt cx="0" cy="0"/>
        </a:xfrm>
      </p:grpSpPr>
      <p:sp>
        <p:nvSpPr>
          <p:cNvPr id="174" name="タイトルテキスト"/>
          <p:cNvSpPr txBox="1"/>
          <p:nvPr>
            <p:ph type="title"/>
          </p:nvPr>
        </p:nvSpPr>
        <p:spPr>
          <a:xfrm>
            <a:off x="650239" y="390596"/>
            <a:ext cx="11704322" cy="1625601"/>
          </a:xfrm>
          <a:prstGeom prst="rect">
            <a:avLst/>
          </a:prstGeom>
        </p:spPr>
        <p:txBody>
          <a:bodyPr lIns="65023" tIns="65023" rIns="65023" bIns="65023"/>
          <a:lstStyle>
            <a:lvl1pPr defTabSz="1300480">
              <a:defRPr sz="6200">
                <a:latin typeface="Calibri"/>
                <a:ea typeface="Calibri"/>
                <a:cs typeface="Calibri"/>
                <a:sym typeface="Calibri"/>
              </a:defRPr>
            </a:lvl1pPr>
          </a:lstStyle>
          <a:p>
            <a:pPr/>
            <a:r>
              <a:t>タイトルテキスト</a:t>
            </a:r>
          </a:p>
        </p:txBody>
      </p:sp>
      <p:sp>
        <p:nvSpPr>
          <p:cNvPr id="175" name="スライド番号"/>
          <p:cNvSpPr txBox="1"/>
          <p:nvPr>
            <p:ph type="sldNum" sz="quarter" idx="2"/>
          </p:nvPr>
        </p:nvSpPr>
        <p:spPr>
          <a:xfrm>
            <a:off x="12005833" y="9114112"/>
            <a:ext cx="348727" cy="371349"/>
          </a:xfrm>
          <a:prstGeom prst="rect">
            <a:avLst/>
          </a:prstGeom>
        </p:spPr>
        <p:txBody>
          <a:bodyPr lIns="65023" tIns="65023" rIns="65023" bIns="65023" anchor="ctr"/>
          <a:lstStyle>
            <a:lvl1pPr algn="r" defTabSz="130048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空白">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2" name="スライド番号"/>
          <p:cNvSpPr txBox="1"/>
          <p:nvPr>
            <p:ph type="sldNum" sz="quarter" idx="2"/>
          </p:nvPr>
        </p:nvSpPr>
        <p:spPr>
          <a:xfrm>
            <a:off x="6302692" y="9131300"/>
            <a:ext cx="386716" cy="431800"/>
          </a:xfrm>
          <a:prstGeom prst="rect">
            <a:avLst/>
          </a:prstGeom>
        </p:spPr>
        <p:txBody>
          <a:bodyPr/>
          <a:lstStyle>
            <a:lvl1pPr>
              <a:defRPr sz="2200">
                <a:solidFill>
                  <a:srgbClr val="5E5E5E"/>
                </a:solidFill>
                <a:latin typeface="Hoefler Text"/>
                <a:ea typeface="Hoefler Text"/>
                <a:cs typeface="Hoefler Text"/>
                <a:sym typeface="Hoefler Tex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空白">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9" name="スライド番号"/>
          <p:cNvSpPr txBox="1"/>
          <p:nvPr>
            <p:ph type="sldNum" sz="quarter" idx="2"/>
          </p:nvPr>
        </p:nvSpPr>
        <p:spPr>
          <a:xfrm>
            <a:off x="6315075" y="9131300"/>
            <a:ext cx="361951" cy="406400"/>
          </a:xfrm>
          <a:prstGeom prst="rect">
            <a:avLst/>
          </a:prstGeom>
        </p:spPr>
        <p:txBody>
          <a:bodyPr/>
          <a:lstStyle>
            <a:lvl1pPr>
              <a:defRPr sz="2000">
                <a:solidFill>
                  <a:srgbClr val="5E5E5E"/>
                </a:solidFill>
                <a:latin typeface="Hoefler Text"/>
                <a:ea typeface="Hoefler Text"/>
                <a:cs typeface="Hoefler Text"/>
                <a:sym typeface="Hoefler Tex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中央）">
    <p:spTree>
      <p:nvGrpSpPr>
        <p:cNvPr id="1" name=""/>
        <p:cNvGrpSpPr/>
        <p:nvPr/>
      </p:nvGrpSpPr>
      <p:grpSpPr>
        <a:xfrm>
          <a:off x="0" y="0"/>
          <a:ext cx="0" cy="0"/>
          <a:chOff x="0" y="0"/>
          <a:chExt cx="0" cy="0"/>
        </a:xfrm>
      </p:grpSpPr>
      <p:sp>
        <p:nvSpPr>
          <p:cNvPr id="30" name="タイトルテキスト"/>
          <p:cNvSpPr txBox="1"/>
          <p:nvPr>
            <p:ph type="title"/>
          </p:nvPr>
        </p:nvSpPr>
        <p:spPr>
          <a:xfrm>
            <a:off x="1270000" y="3225800"/>
            <a:ext cx="10464800" cy="3302000"/>
          </a:xfrm>
          <a:prstGeom prst="rect">
            <a:avLst/>
          </a:prstGeom>
        </p:spPr>
        <p:txBody>
          <a:bodyPr/>
          <a:lstStyle/>
          <a:p>
            <a:pPr/>
            <a:r>
              <a:t>タイトルテキスト</a:t>
            </a:r>
          </a:p>
        </p:txBody>
      </p:sp>
      <p:sp>
        <p:nvSpPr>
          <p:cNvPr id="31"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画像（縦長）">
    <p:spTree>
      <p:nvGrpSpPr>
        <p:cNvPr id="1" name=""/>
        <p:cNvGrpSpPr/>
        <p:nvPr/>
      </p:nvGrpSpPr>
      <p:grpSpPr>
        <a:xfrm>
          <a:off x="0" y="0"/>
          <a:ext cx="0" cy="0"/>
          <a:chOff x="0" y="0"/>
          <a:chExt cx="0" cy="0"/>
        </a:xfrm>
      </p:grpSpPr>
      <p:sp>
        <p:nvSpPr>
          <p:cNvPr id="38" name="イメージ"/>
          <p:cNvSpPr/>
          <p:nvPr>
            <p:ph type="pic" idx="13"/>
          </p:nvPr>
        </p:nvSpPr>
        <p:spPr>
          <a:xfrm>
            <a:off x="2263775" y="613833"/>
            <a:ext cx="12401550" cy="8267701"/>
          </a:xfrm>
          <a:prstGeom prst="rect">
            <a:avLst/>
          </a:prstGeom>
        </p:spPr>
        <p:txBody>
          <a:bodyPr lIns="91439" tIns="45719" rIns="91439" bIns="45719" anchor="t">
            <a:noAutofit/>
          </a:bodyPr>
          <a:lstStyle/>
          <a:p>
            <a:pPr/>
          </a:p>
        </p:txBody>
      </p:sp>
      <p:sp>
        <p:nvSpPr>
          <p:cNvPr id="39" name="タイトルテキスト"/>
          <p:cNvSpPr txBox="1"/>
          <p:nvPr>
            <p:ph type="title"/>
          </p:nvPr>
        </p:nvSpPr>
        <p:spPr>
          <a:xfrm>
            <a:off x="952500" y="635000"/>
            <a:ext cx="5334000" cy="3987800"/>
          </a:xfrm>
          <a:prstGeom prst="rect">
            <a:avLst/>
          </a:prstGeom>
        </p:spPr>
        <p:txBody>
          <a:bodyPr anchor="b"/>
          <a:lstStyle>
            <a:lvl1pPr>
              <a:defRPr sz="6000"/>
            </a:lvl1pPr>
          </a:lstStyle>
          <a:p>
            <a:pPr/>
            <a:r>
              <a:t>タイトルテキスト</a:t>
            </a:r>
          </a:p>
        </p:txBody>
      </p:sp>
      <p:sp>
        <p:nvSpPr>
          <p:cNvPr id="40" name="本文レベル1…"/>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本文レベル1</a:t>
            </a:r>
          </a:p>
          <a:p>
            <a:pPr lvl="1"/>
            <a:r>
              <a:t>本文レベル2</a:t>
            </a:r>
          </a:p>
          <a:p>
            <a:pPr lvl="2"/>
            <a:r>
              <a:t>本文レベル3</a:t>
            </a:r>
          </a:p>
          <a:p>
            <a:pPr lvl="3"/>
            <a:r>
              <a:t>本文レベル4</a:t>
            </a:r>
          </a:p>
          <a:p>
            <a:pPr lvl="4"/>
            <a:r>
              <a:t>本文レベル5</a:t>
            </a:r>
          </a:p>
        </p:txBody>
      </p:sp>
      <p:sp>
        <p:nvSpPr>
          <p:cNvPr id="41"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上）">
    <p:spTree>
      <p:nvGrpSpPr>
        <p:cNvPr id="1" name=""/>
        <p:cNvGrpSpPr/>
        <p:nvPr/>
      </p:nvGrpSpPr>
      <p:grpSpPr>
        <a:xfrm>
          <a:off x="0" y="0"/>
          <a:ext cx="0" cy="0"/>
          <a:chOff x="0" y="0"/>
          <a:chExt cx="0" cy="0"/>
        </a:xfrm>
      </p:grpSpPr>
      <p:sp>
        <p:nvSpPr>
          <p:cNvPr id="48" name="タイトルテキスト"/>
          <p:cNvSpPr txBox="1"/>
          <p:nvPr>
            <p:ph type="title"/>
          </p:nvPr>
        </p:nvSpPr>
        <p:spPr>
          <a:prstGeom prst="rect">
            <a:avLst/>
          </a:prstGeom>
        </p:spPr>
        <p:txBody>
          <a:bodyPr/>
          <a:lstStyle/>
          <a:p>
            <a:pPr/>
            <a:r>
              <a:t>タイトルテキスト</a:t>
            </a:r>
          </a:p>
        </p:txBody>
      </p:sp>
      <p:sp>
        <p:nvSpPr>
          <p:cNvPr id="49"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amp;箇条書き">
    <p:spTree>
      <p:nvGrpSpPr>
        <p:cNvPr id="1" name=""/>
        <p:cNvGrpSpPr/>
        <p:nvPr/>
      </p:nvGrpSpPr>
      <p:grpSpPr>
        <a:xfrm>
          <a:off x="0" y="0"/>
          <a:ext cx="0" cy="0"/>
          <a:chOff x="0" y="0"/>
          <a:chExt cx="0" cy="0"/>
        </a:xfrm>
      </p:grpSpPr>
      <p:sp>
        <p:nvSpPr>
          <p:cNvPr id="56" name="タイトルテキスト"/>
          <p:cNvSpPr txBox="1"/>
          <p:nvPr>
            <p:ph type="title"/>
          </p:nvPr>
        </p:nvSpPr>
        <p:spPr>
          <a:prstGeom prst="rect">
            <a:avLst/>
          </a:prstGeom>
        </p:spPr>
        <p:txBody>
          <a:bodyPr/>
          <a:lstStyle/>
          <a:p>
            <a:pPr/>
            <a:r>
              <a:t>タイトルテキスト</a:t>
            </a:r>
          </a:p>
        </p:txBody>
      </p:sp>
      <p:sp>
        <p:nvSpPr>
          <p:cNvPr id="57" name="本文レベル1…"/>
          <p:cNvSpPr txBox="1"/>
          <p:nvPr>
            <p:ph type="body" idx="1"/>
          </p:nvPr>
        </p:nvSpPr>
        <p:spPr>
          <a:prstGeom prst="rect">
            <a:avLst/>
          </a:prstGeom>
        </p:spPr>
        <p:txBody>
          <a:bodyPr/>
          <a:lstStyle/>
          <a:p>
            <a:pPr/>
            <a:r>
              <a:t>本文レベル1</a:t>
            </a:r>
          </a:p>
          <a:p>
            <a:pPr lvl="1"/>
            <a:r>
              <a:t>本文レベル2</a:t>
            </a:r>
          </a:p>
          <a:p>
            <a:pPr lvl="2"/>
            <a:r>
              <a:t>本文レベル3</a:t>
            </a:r>
          </a:p>
          <a:p>
            <a:pPr lvl="3"/>
            <a:r>
              <a:t>本文レベル4</a:t>
            </a:r>
          </a:p>
          <a:p>
            <a:pPr lvl="4"/>
            <a:r>
              <a:t>本文レベル5</a:t>
            </a:r>
          </a:p>
        </p:txBody>
      </p:sp>
      <p:sp>
        <p:nvSpPr>
          <p:cNvPr id="58"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箇条書き、画像">
    <p:spTree>
      <p:nvGrpSpPr>
        <p:cNvPr id="1" name=""/>
        <p:cNvGrpSpPr/>
        <p:nvPr/>
      </p:nvGrpSpPr>
      <p:grpSpPr>
        <a:xfrm>
          <a:off x="0" y="0"/>
          <a:ext cx="0" cy="0"/>
          <a:chOff x="0" y="0"/>
          <a:chExt cx="0" cy="0"/>
        </a:xfrm>
      </p:grpSpPr>
      <p:sp>
        <p:nvSpPr>
          <p:cNvPr id="65" name="イメージ"/>
          <p:cNvSpPr/>
          <p:nvPr>
            <p:ph type="pic" idx="13"/>
          </p:nvPr>
        </p:nvSpPr>
        <p:spPr>
          <a:xfrm>
            <a:off x="4086225" y="2586566"/>
            <a:ext cx="9429750" cy="6286501"/>
          </a:xfrm>
          <a:prstGeom prst="rect">
            <a:avLst/>
          </a:prstGeom>
        </p:spPr>
        <p:txBody>
          <a:bodyPr lIns="91439" tIns="45719" rIns="91439" bIns="45719" anchor="t">
            <a:noAutofit/>
          </a:bodyPr>
          <a:lstStyle/>
          <a:p>
            <a:pPr/>
          </a:p>
        </p:txBody>
      </p:sp>
      <p:sp>
        <p:nvSpPr>
          <p:cNvPr id="66" name="タイトルテキスト"/>
          <p:cNvSpPr txBox="1"/>
          <p:nvPr>
            <p:ph type="title"/>
          </p:nvPr>
        </p:nvSpPr>
        <p:spPr>
          <a:prstGeom prst="rect">
            <a:avLst/>
          </a:prstGeom>
        </p:spPr>
        <p:txBody>
          <a:bodyPr/>
          <a:lstStyle/>
          <a:p>
            <a:pPr/>
            <a:r>
              <a:t>タイトルテキスト</a:t>
            </a:r>
          </a:p>
        </p:txBody>
      </p:sp>
      <p:sp>
        <p:nvSpPr>
          <p:cNvPr id="67" name="本文レベル1…"/>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本文レベル1</a:t>
            </a:r>
          </a:p>
          <a:p>
            <a:pPr lvl="1"/>
            <a:r>
              <a:t>本文レベル2</a:t>
            </a:r>
          </a:p>
          <a:p>
            <a:pPr lvl="2"/>
            <a:r>
              <a:t>本文レベル3</a:t>
            </a:r>
          </a:p>
          <a:p>
            <a:pPr lvl="3"/>
            <a:r>
              <a:t>本文レベル4</a:t>
            </a:r>
          </a:p>
          <a:p>
            <a:pPr lvl="4"/>
            <a:r>
              <a:t>本文レベル5</a:t>
            </a:r>
          </a:p>
        </p:txBody>
      </p:sp>
      <p:sp>
        <p:nvSpPr>
          <p:cNvPr id="68" name="スライド番号"/>
          <p:cNvSpPr txBox="1"/>
          <p:nvPr>
            <p:ph type="sldNum" sz="quarter" idx="2"/>
          </p:nvPr>
        </p:nvSpPr>
        <p:spPr>
          <a:xfrm>
            <a:off x="6308360" y="9296400"/>
            <a:ext cx="381306" cy="304800"/>
          </a:xfrm>
          <a:prstGeom prst="rect">
            <a:avLst/>
          </a:prstGeom>
        </p:spPr>
        <p:txBody>
          <a:bodyPr/>
          <a:lstStyle>
            <a:lvl1pPr>
              <a:defRPr>
                <a:latin typeface="+mn-lt"/>
                <a:ea typeface="+mn-ea"/>
                <a:cs typeface="+mn-cs"/>
                <a:sym typeface="ヒラギノ角ゴ ProN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箇条書き">
    <p:spTree>
      <p:nvGrpSpPr>
        <p:cNvPr id="1" name=""/>
        <p:cNvGrpSpPr/>
        <p:nvPr/>
      </p:nvGrpSpPr>
      <p:grpSpPr>
        <a:xfrm>
          <a:off x="0" y="0"/>
          <a:ext cx="0" cy="0"/>
          <a:chOff x="0" y="0"/>
          <a:chExt cx="0" cy="0"/>
        </a:xfrm>
      </p:grpSpPr>
      <p:sp>
        <p:nvSpPr>
          <p:cNvPr id="75" name="本文レベル1…"/>
          <p:cNvSpPr txBox="1"/>
          <p:nvPr>
            <p:ph type="body" idx="1"/>
          </p:nvPr>
        </p:nvSpPr>
        <p:spPr>
          <a:xfrm>
            <a:off x="952500" y="1270000"/>
            <a:ext cx="11099800" cy="7213600"/>
          </a:xfrm>
          <a:prstGeom prst="rect">
            <a:avLst/>
          </a:prstGeom>
        </p:spPr>
        <p:txBody>
          <a:bodyPr/>
          <a:lstStyle/>
          <a:p>
            <a:pPr/>
            <a:r>
              <a:t>本文レベル1</a:t>
            </a:r>
          </a:p>
          <a:p>
            <a:pPr lvl="1"/>
            <a:r>
              <a:t>本文レベル2</a:t>
            </a:r>
          </a:p>
          <a:p>
            <a:pPr lvl="2"/>
            <a:r>
              <a:t>本文レベル3</a:t>
            </a:r>
          </a:p>
          <a:p>
            <a:pPr lvl="3"/>
            <a:r>
              <a:t>本文レベル4</a:t>
            </a:r>
          </a:p>
          <a:p>
            <a:pPr lvl="4"/>
            <a:r>
              <a:t>本文レベル5</a:t>
            </a:r>
          </a:p>
        </p:txBody>
      </p:sp>
      <p:sp>
        <p:nvSpPr>
          <p:cNvPr id="76"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画像（3点）">
    <p:spTree>
      <p:nvGrpSpPr>
        <p:cNvPr id="1" name=""/>
        <p:cNvGrpSpPr/>
        <p:nvPr/>
      </p:nvGrpSpPr>
      <p:grpSpPr>
        <a:xfrm>
          <a:off x="0" y="0"/>
          <a:ext cx="0" cy="0"/>
          <a:chOff x="0" y="0"/>
          <a:chExt cx="0" cy="0"/>
        </a:xfrm>
      </p:grpSpPr>
      <p:sp>
        <p:nvSpPr>
          <p:cNvPr id="83" name="イメージ"/>
          <p:cNvSpPr/>
          <p:nvPr>
            <p:ph type="pic" sz="quarter" idx="13"/>
          </p:nvPr>
        </p:nvSpPr>
        <p:spPr>
          <a:xfrm>
            <a:off x="6680200" y="5029200"/>
            <a:ext cx="6054748" cy="4038600"/>
          </a:xfrm>
          <a:prstGeom prst="rect">
            <a:avLst/>
          </a:prstGeom>
        </p:spPr>
        <p:txBody>
          <a:bodyPr lIns="91439" tIns="45719" rIns="91439" bIns="45719" anchor="t">
            <a:noAutofit/>
          </a:bodyPr>
          <a:lstStyle/>
          <a:p>
            <a:pPr/>
          </a:p>
        </p:txBody>
      </p:sp>
      <p:sp>
        <p:nvSpPr>
          <p:cNvPr id="84" name="イメージ"/>
          <p:cNvSpPr/>
          <p:nvPr>
            <p:ph type="pic" sz="quarter" idx="14"/>
          </p:nvPr>
        </p:nvSpPr>
        <p:spPr>
          <a:xfrm>
            <a:off x="6502400" y="889000"/>
            <a:ext cx="5867400" cy="3911601"/>
          </a:xfrm>
          <a:prstGeom prst="rect">
            <a:avLst/>
          </a:prstGeom>
        </p:spPr>
        <p:txBody>
          <a:bodyPr lIns="91439" tIns="45719" rIns="91439" bIns="45719" anchor="t">
            <a:noAutofit/>
          </a:bodyPr>
          <a:lstStyle/>
          <a:p>
            <a:pPr/>
          </a:p>
        </p:txBody>
      </p:sp>
      <p:sp>
        <p:nvSpPr>
          <p:cNvPr id="85" name="イメージ"/>
          <p:cNvSpPr/>
          <p:nvPr>
            <p:ph type="pic" idx="15"/>
          </p:nvPr>
        </p:nvSpPr>
        <p:spPr>
          <a:xfrm>
            <a:off x="-2374900" y="889000"/>
            <a:ext cx="11982450" cy="7988300"/>
          </a:xfrm>
          <a:prstGeom prst="rect">
            <a:avLst/>
          </a:prstGeom>
        </p:spPr>
        <p:txBody>
          <a:bodyPr lIns="91439" tIns="45719" rIns="91439" bIns="45719" anchor="t">
            <a:noAutofit/>
          </a:bodyPr>
          <a:lstStyle/>
          <a:p>
            <a:pPr/>
          </a:p>
        </p:txBody>
      </p:sp>
      <p:sp>
        <p:nvSpPr>
          <p:cNvPr id="86"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タイトルテキスト"/>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タイトルテキスト</a:t>
            </a:r>
          </a:p>
        </p:txBody>
      </p:sp>
      <p:sp>
        <p:nvSpPr>
          <p:cNvPr id="3" name="本文レベル1…"/>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本文レベル1</a:t>
            </a:r>
          </a:p>
          <a:p>
            <a:pPr lvl="1"/>
            <a:r>
              <a:t>本文レベル2</a:t>
            </a:r>
          </a:p>
          <a:p>
            <a:pPr lvl="2"/>
            <a:r>
              <a:t>本文レベル3</a:t>
            </a:r>
          </a:p>
          <a:p>
            <a:pPr lvl="3"/>
            <a:r>
              <a:t>本文レベル4</a:t>
            </a:r>
          </a:p>
          <a:p>
            <a:pPr lvl="4"/>
            <a:r>
              <a:t>本文レベル5</a:t>
            </a:r>
          </a:p>
        </p:txBody>
      </p:sp>
      <p:sp>
        <p:nvSpPr>
          <p:cNvPr id="4" name="スライド番号"/>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8.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1.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4.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1.png"/><Relationship Id="rId3" Type="http://schemas.openxmlformats.org/officeDocument/2006/relationships/image" Target="../media/image12.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3.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jpeg"/><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防災における里山の役割"/>
          <p:cNvSpPr txBox="1"/>
          <p:nvPr>
            <p:ph type="title"/>
          </p:nvPr>
        </p:nvSpPr>
        <p:spPr>
          <a:prstGeom prst="rect">
            <a:avLst/>
          </a:prstGeom>
        </p:spPr>
        <p:txBody>
          <a:bodyPr anchor="t"/>
          <a:lstStyle/>
          <a:p>
            <a:pPr/>
            <a:r>
              <a:t>防災における里山の役割</a:t>
            </a:r>
          </a:p>
        </p:txBody>
      </p:sp>
      <p:sp>
        <p:nvSpPr>
          <p:cNvPr id="199" name="高知工科大学 システム工学群…"/>
          <p:cNvSpPr txBox="1"/>
          <p:nvPr>
            <p:ph type="body" sz="quarter" idx="1"/>
          </p:nvPr>
        </p:nvSpPr>
        <p:spPr>
          <a:xfrm>
            <a:off x="787400" y="7018866"/>
            <a:ext cx="11430000" cy="1447801"/>
          </a:xfrm>
          <a:prstGeom prst="rect">
            <a:avLst/>
          </a:prstGeom>
        </p:spPr>
        <p:txBody>
          <a:bodyPr/>
          <a:lstStyle/>
          <a:p>
            <a:pPr/>
            <a:r>
              <a:t>高知工科大学　システム工学群</a:t>
            </a:r>
          </a:p>
          <a:p>
            <a:pPr/>
            <a:r>
              <a:t>高木方隆</a:t>
            </a:r>
          </a:p>
        </p:txBody>
      </p:sp>
      <p:sp>
        <p:nvSpPr>
          <p:cNvPr id="200" name="自然と歴史・科学に基づく新しい里山づくり"/>
          <p:cNvSpPr txBox="1"/>
          <p:nvPr/>
        </p:nvSpPr>
        <p:spPr>
          <a:xfrm>
            <a:off x="1873250" y="3136900"/>
            <a:ext cx="9258301" cy="558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5E5E5E"/>
                </a:solidFill>
                <a:latin typeface="Hoefler Text"/>
                <a:ea typeface="Hoefler Text"/>
                <a:cs typeface="Hoefler Text"/>
                <a:sym typeface="Hoefler Text"/>
              </a:defRPr>
            </a:lvl1pPr>
          </a:lstStyle>
          <a:p>
            <a:pPr/>
            <a:r>
              <a:t>自然と歴史・科学に基づく新しい里山づくり</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8" name="イメージ" descr="イメージ"/>
          <p:cNvPicPr>
            <a:picLocks noChangeAspect="1"/>
          </p:cNvPicPr>
          <p:nvPr/>
        </p:nvPicPr>
        <p:blipFill>
          <a:blip r:embed="rId2">
            <a:extLst/>
          </a:blip>
          <a:stretch>
            <a:fillRect/>
          </a:stretch>
        </p:blipFill>
        <p:spPr>
          <a:xfrm>
            <a:off x="-2485629" y="-564555"/>
            <a:ext cx="17798134" cy="10882819"/>
          </a:xfrm>
          <a:prstGeom prst="rect">
            <a:avLst/>
          </a:prstGeom>
          <a:ln w="12700">
            <a:miter lim="400000"/>
          </a:ln>
        </p:spPr>
      </p:pic>
      <p:sp>
        <p:nvSpPr>
          <p:cNvPr id="269" name="星形"/>
          <p:cNvSpPr/>
          <p:nvPr/>
        </p:nvSpPr>
        <p:spPr>
          <a:xfrm>
            <a:off x="6946627" y="2479700"/>
            <a:ext cx="482957" cy="459321"/>
          </a:xfrm>
          <a:prstGeom prst="star5">
            <a:avLst>
              <a:gd name="adj" fmla="val 19100"/>
              <a:gd name="hf" fmla="val 105146"/>
              <a:gd name="vf" fmla="val 110557"/>
            </a:avLst>
          </a:prstGeom>
          <a:solidFill>
            <a:srgbClr val="FF2600"/>
          </a:solidFill>
          <a:ln w="12700">
            <a:miter lim="400000"/>
          </a:ln>
        </p:spPr>
        <p:txBody>
          <a:bodyPr lIns="50800" tIns="50800" rIns="50800" bIns="50800" anchor="ctr"/>
          <a:lstStyle/>
          <a:p>
            <a:pPr>
              <a:defRPr sz="3600">
                <a:solidFill>
                  <a:srgbClr val="FFFFFF"/>
                </a:solidFill>
                <a:latin typeface="Hoefler Text"/>
                <a:ea typeface="Hoefler Text"/>
                <a:cs typeface="Hoefler Text"/>
                <a:sym typeface="Hoefler Text"/>
              </a:defRPr>
            </a:pPr>
          </a:p>
        </p:txBody>
      </p:sp>
      <p:sp>
        <p:nvSpPr>
          <p:cNvPr id="270" name="プロジェクトの拠点（Google Maps)"/>
          <p:cNvSpPr txBox="1"/>
          <p:nvPr/>
        </p:nvSpPr>
        <p:spPr>
          <a:xfrm>
            <a:off x="49108" y="53156"/>
            <a:ext cx="9294615" cy="105310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6400">
                <a:solidFill>
                  <a:srgbClr val="354851"/>
                </a:solidFill>
                <a:latin typeface="Osaka"/>
                <a:ea typeface="Osaka"/>
                <a:cs typeface="Osaka"/>
                <a:sym typeface="Osaka"/>
              </a:defRPr>
            </a:pPr>
            <a:r>
              <a:rPr sz="6000"/>
              <a:t>プロジェクトの拠点</a:t>
            </a:r>
            <a:r>
              <a:rPr sz="3600"/>
              <a:t>（Google Maps)</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2" name="イメージ" descr="イメージ"/>
          <p:cNvPicPr>
            <a:picLocks noChangeAspect="1"/>
          </p:cNvPicPr>
          <p:nvPr/>
        </p:nvPicPr>
        <p:blipFill>
          <a:blip r:embed="rId2">
            <a:extLst/>
          </a:blip>
          <a:stretch>
            <a:fillRect/>
          </a:stretch>
        </p:blipFill>
        <p:spPr>
          <a:xfrm>
            <a:off x="-2391561" y="-561487"/>
            <a:ext cx="17787922" cy="10876574"/>
          </a:xfrm>
          <a:prstGeom prst="rect">
            <a:avLst/>
          </a:prstGeom>
          <a:ln w="12700">
            <a:miter lim="400000"/>
          </a:ln>
        </p:spPr>
      </p:pic>
      <p:sp>
        <p:nvSpPr>
          <p:cNvPr id="273" name="星形"/>
          <p:cNvSpPr/>
          <p:nvPr/>
        </p:nvSpPr>
        <p:spPr>
          <a:xfrm>
            <a:off x="6946627" y="2479700"/>
            <a:ext cx="482957" cy="459321"/>
          </a:xfrm>
          <a:prstGeom prst="star5">
            <a:avLst>
              <a:gd name="adj" fmla="val 19100"/>
              <a:gd name="hf" fmla="val 105146"/>
              <a:gd name="vf" fmla="val 110557"/>
            </a:avLst>
          </a:prstGeom>
          <a:solidFill>
            <a:srgbClr val="FF2600"/>
          </a:solidFill>
          <a:ln w="12700">
            <a:miter lim="400000"/>
          </a:ln>
        </p:spPr>
        <p:txBody>
          <a:bodyPr lIns="50800" tIns="50800" rIns="50800" bIns="50800" anchor="ctr"/>
          <a:lstStyle/>
          <a:p>
            <a:pPr>
              <a:defRPr sz="3600">
                <a:solidFill>
                  <a:srgbClr val="FFFFFF"/>
                </a:solidFill>
                <a:latin typeface="Hoefler Text"/>
                <a:ea typeface="Hoefler Text"/>
                <a:cs typeface="Hoefler Text"/>
                <a:sym typeface="Hoefler Text"/>
              </a:defRPr>
            </a:pPr>
          </a:p>
        </p:txBody>
      </p:sp>
      <p:sp>
        <p:nvSpPr>
          <p:cNvPr id="274" name="拠点周辺は，急傾斜危険渓流で…"/>
          <p:cNvSpPr txBox="1"/>
          <p:nvPr/>
        </p:nvSpPr>
        <p:spPr>
          <a:xfrm>
            <a:off x="666750" y="6981854"/>
            <a:ext cx="11058526" cy="227647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6400">
                <a:solidFill>
                  <a:srgbClr val="354851"/>
                </a:solidFill>
                <a:latin typeface="Osaka"/>
                <a:ea typeface="Osaka"/>
                <a:cs typeface="Osaka"/>
                <a:sym typeface="Osaka"/>
              </a:defRPr>
            </a:pPr>
            <a:r>
              <a:t>拠点周辺は，急傾斜危険渓流で</a:t>
            </a:r>
          </a:p>
          <a:p>
            <a:pPr algn="l">
              <a:defRPr sz="6400">
                <a:solidFill>
                  <a:srgbClr val="354851"/>
                </a:solidFill>
                <a:latin typeface="Osaka"/>
                <a:ea typeface="Osaka"/>
                <a:cs typeface="Osaka"/>
                <a:sym typeface="Osaka"/>
              </a:defRPr>
            </a:pPr>
            <a:r>
              <a:t>土石流の心配もあります</a:t>
            </a:r>
          </a:p>
        </p:txBody>
      </p:sp>
      <p:sp>
        <p:nvSpPr>
          <p:cNvPr id="275" name="土砂災害危険地域"/>
          <p:cNvSpPr txBox="1"/>
          <p:nvPr/>
        </p:nvSpPr>
        <p:spPr>
          <a:xfrm>
            <a:off x="49108" y="19322"/>
            <a:ext cx="6616701" cy="112077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6400">
                <a:solidFill>
                  <a:srgbClr val="354851"/>
                </a:solidFill>
                <a:latin typeface="Osaka"/>
                <a:ea typeface="Osaka"/>
                <a:cs typeface="Osaka"/>
                <a:sym typeface="Osaka"/>
              </a:defRPr>
            </a:lvl1pPr>
          </a:lstStyle>
          <a:p>
            <a:pPr/>
            <a:r>
              <a:t>土砂災害危険地域</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1000"/>
                                  </p:stCondLst>
                                  <p:iterate type="el" backwards="0">
                                    <p:tmAbs val="0"/>
                                  </p:iterate>
                                  <p:childTnLst>
                                    <p:set>
                                      <p:cBhvr>
                                        <p:cTn id="6" fill="hold"/>
                                        <p:tgtEl>
                                          <p:spTgt spid="274"/>
                                        </p:tgtEl>
                                        <p:attrNameLst>
                                          <p:attrName>style.visibility</p:attrName>
                                        </p:attrNameLst>
                                      </p:cBhvr>
                                      <p:to>
                                        <p:strVal val="visible"/>
                                      </p:to>
                                    </p:set>
                                    <p:animEffect filter="dissolve" transition="in">
                                      <p:cBhvr>
                                        <p:cTn id="7" dur="1000"/>
                                        <p:tgtEl>
                                          <p:spTgt spid="2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4"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7" name="イメージ" descr="イメージ"/>
          <p:cNvPicPr>
            <a:picLocks noChangeAspect="1"/>
          </p:cNvPicPr>
          <p:nvPr/>
        </p:nvPicPr>
        <p:blipFill>
          <a:blip r:embed="rId2">
            <a:extLst/>
          </a:blip>
          <a:stretch>
            <a:fillRect/>
          </a:stretch>
        </p:blipFill>
        <p:spPr>
          <a:xfrm>
            <a:off x="0" y="0"/>
            <a:ext cx="13004801" cy="9753601"/>
          </a:xfrm>
          <a:prstGeom prst="rect">
            <a:avLst/>
          </a:prstGeom>
          <a:ln w="12700">
            <a:miter lim="400000"/>
          </a:ln>
        </p:spPr>
      </p:pic>
      <p:sp>
        <p:nvSpPr>
          <p:cNvPr id="278" name="2016年 古民家を大学予算で購入"/>
          <p:cNvSpPr txBox="1"/>
          <p:nvPr/>
        </p:nvSpPr>
        <p:spPr>
          <a:xfrm>
            <a:off x="350308" y="173732"/>
            <a:ext cx="12141201" cy="1120776"/>
          </a:xfrm>
          <a:prstGeom prst="rect">
            <a:avLst/>
          </a:prstGeom>
          <a:ln w="12700">
            <a:miter lim="400000"/>
          </a:ln>
          <a:effectLst>
            <a:outerShdw sx="100000" sy="100000" kx="0" ky="0" algn="b" rotWithShape="0" blurRad="38100" dist="101600" dir="27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6400">
                <a:solidFill>
                  <a:srgbClr val="FFFFFF"/>
                </a:solidFill>
                <a:latin typeface="Osaka"/>
                <a:ea typeface="Osaka"/>
                <a:cs typeface="Osaka"/>
                <a:sym typeface="Osaka"/>
              </a:defRPr>
            </a:lvl1pPr>
          </a:lstStyle>
          <a:p>
            <a:pPr/>
            <a:r>
              <a:t>2016年　古民家を大学予算で購入</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0" name="01frontsideview.jpg" descr="01frontsideview.jpg"/>
          <p:cNvPicPr>
            <a:picLocks noChangeAspect="1"/>
          </p:cNvPicPr>
          <p:nvPr>
            <p:ph type="pic" idx="13"/>
          </p:nvPr>
        </p:nvPicPr>
        <p:blipFill>
          <a:blip r:embed="rId2">
            <a:extLst/>
          </a:blip>
          <a:srcRect l="5510" t="0" r="5510" b="0"/>
          <a:stretch>
            <a:fillRect/>
          </a:stretch>
        </p:blipFill>
        <p:spPr>
          <a:xfrm>
            <a:off x="0" y="0"/>
            <a:ext cx="13004800" cy="9753600"/>
          </a:xfrm>
          <a:prstGeom prst="rect">
            <a:avLst/>
          </a:prstGeom>
        </p:spPr>
      </p:pic>
      <p:sp>
        <p:nvSpPr>
          <p:cNvPr id="281" name="仮社殿を建立し，御神体を遷座"/>
          <p:cNvSpPr txBox="1"/>
          <p:nvPr/>
        </p:nvSpPr>
        <p:spPr>
          <a:xfrm>
            <a:off x="1225549" y="8621341"/>
            <a:ext cx="10553701" cy="1120776"/>
          </a:xfrm>
          <a:prstGeom prst="rect">
            <a:avLst/>
          </a:prstGeom>
          <a:ln w="12700">
            <a:miter lim="400000"/>
          </a:ln>
          <a:effectLst>
            <a:outerShdw sx="100000" sy="100000" kx="0" ky="0" algn="b" rotWithShape="0" blurRad="50800" dist="127000" dir="27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400">
                <a:solidFill>
                  <a:srgbClr val="FFFFFF"/>
                </a:solidFill>
                <a:latin typeface="Osaka"/>
                <a:ea typeface="Osaka"/>
                <a:cs typeface="Osaka"/>
                <a:sym typeface="Osaka"/>
              </a:defRPr>
            </a:lvl1pPr>
          </a:lstStyle>
          <a:p>
            <a:pPr/>
            <a:r>
              <a:t>仮社殿を建立し，御神体を遷座</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タイトル"/>
          <p:cNvSpPr txBox="1"/>
          <p:nvPr>
            <p:ph type="title"/>
          </p:nvPr>
        </p:nvSpPr>
        <p:spPr>
          <a:prstGeom prst="rect">
            <a:avLst/>
          </a:prstGeom>
        </p:spPr>
        <p:txBody>
          <a:bodyPr/>
          <a:lstStyle/>
          <a:p>
            <a:pPr/>
          </a:p>
        </p:txBody>
      </p:sp>
      <p:pic>
        <p:nvPicPr>
          <p:cNvPr id="284" name="IMGP8777.jpg" descr="IMGP8777.jpg"/>
          <p:cNvPicPr>
            <a:picLocks noChangeAspect="1"/>
          </p:cNvPicPr>
          <p:nvPr/>
        </p:nvPicPr>
        <p:blipFill>
          <a:blip r:embed="rId2">
            <a:extLst/>
          </a:blip>
          <a:stretch>
            <a:fillRect/>
          </a:stretch>
        </p:blipFill>
        <p:spPr>
          <a:xfrm>
            <a:off x="-1787195" y="-644070"/>
            <a:ext cx="16579190" cy="11041740"/>
          </a:xfrm>
          <a:prstGeom prst="rect">
            <a:avLst/>
          </a:prstGeom>
          <a:ln w="12700">
            <a:miter lim="400000"/>
          </a:ln>
        </p:spPr>
      </p:pic>
      <p:sp>
        <p:nvSpPr>
          <p:cNvPr id="285" name="ドローンを用いた計測"/>
          <p:cNvSpPr txBox="1"/>
          <p:nvPr/>
        </p:nvSpPr>
        <p:spPr>
          <a:xfrm>
            <a:off x="730249" y="173732"/>
            <a:ext cx="7404101" cy="1120776"/>
          </a:xfrm>
          <a:prstGeom prst="rect">
            <a:avLst/>
          </a:prstGeom>
          <a:ln w="12700">
            <a:miter lim="400000"/>
          </a:ln>
          <a:effectLst>
            <a:outerShdw sx="100000" sy="100000" kx="0" ky="0" algn="b" rotWithShape="0" blurRad="38100" dist="101600" dir="27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6400">
                <a:solidFill>
                  <a:srgbClr val="FFFFFF"/>
                </a:solidFill>
                <a:latin typeface="Osaka"/>
                <a:ea typeface="Osaka"/>
                <a:cs typeface="Osaka"/>
                <a:sym typeface="Osaka"/>
              </a:defRPr>
            </a:lvl1pPr>
          </a:lstStyle>
          <a:p>
            <a:pPr/>
            <a:r>
              <a:t>ドローンを用いた計測</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タイトル"/>
          <p:cNvSpPr txBox="1"/>
          <p:nvPr>
            <p:ph type="title"/>
          </p:nvPr>
        </p:nvSpPr>
        <p:spPr>
          <a:prstGeom prst="rect">
            <a:avLst/>
          </a:prstGeom>
        </p:spPr>
        <p:txBody>
          <a:bodyPr/>
          <a:lstStyle/>
          <a:p>
            <a:pPr/>
          </a:p>
        </p:txBody>
      </p:sp>
      <p:pic>
        <p:nvPicPr>
          <p:cNvPr id="288" name="IMGP8789.jpg" descr="IMGP8789.jpg"/>
          <p:cNvPicPr>
            <a:picLocks noChangeAspect="1"/>
          </p:cNvPicPr>
          <p:nvPr/>
        </p:nvPicPr>
        <p:blipFill>
          <a:blip r:embed="rId2">
            <a:extLst/>
          </a:blip>
          <a:stretch>
            <a:fillRect/>
          </a:stretch>
        </p:blipFill>
        <p:spPr>
          <a:xfrm>
            <a:off x="-1316362" y="-330496"/>
            <a:ext cx="15637524" cy="10414592"/>
          </a:xfrm>
          <a:prstGeom prst="rect">
            <a:avLst/>
          </a:prstGeom>
          <a:ln w="12700">
            <a:miter lim="400000"/>
          </a:ln>
        </p:spPr>
      </p:pic>
      <p:sp>
        <p:nvSpPr>
          <p:cNvPr id="289" name="レーザーを用いた林内の計測"/>
          <p:cNvSpPr txBox="1"/>
          <p:nvPr/>
        </p:nvSpPr>
        <p:spPr>
          <a:xfrm>
            <a:off x="730249" y="173732"/>
            <a:ext cx="10109201" cy="1120776"/>
          </a:xfrm>
          <a:prstGeom prst="rect">
            <a:avLst/>
          </a:prstGeom>
          <a:ln w="12700">
            <a:miter lim="400000"/>
          </a:ln>
          <a:effectLst>
            <a:outerShdw sx="100000" sy="100000" kx="0" ky="0" algn="b" rotWithShape="0" blurRad="38100" dist="101600" dir="27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6400">
                <a:solidFill>
                  <a:srgbClr val="FFFFFF"/>
                </a:solidFill>
                <a:latin typeface="Osaka"/>
                <a:ea typeface="Osaka"/>
                <a:cs typeface="Osaka"/>
                <a:sym typeface="Osaka"/>
              </a:defRPr>
            </a:lvl1pPr>
          </a:lstStyle>
          <a:p>
            <a:pPr/>
            <a:r>
              <a:t>レーザーを用いた林内の計測</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1" name="イメージ" descr="イメージ"/>
          <p:cNvPicPr>
            <a:picLocks noChangeAspect="1"/>
          </p:cNvPicPr>
          <p:nvPr/>
        </p:nvPicPr>
        <p:blipFill>
          <a:blip r:embed="rId2">
            <a:extLst/>
          </a:blip>
          <a:stretch>
            <a:fillRect/>
          </a:stretch>
        </p:blipFill>
        <p:spPr>
          <a:xfrm>
            <a:off x="1298189" y="-48060"/>
            <a:ext cx="10408422" cy="9849720"/>
          </a:xfrm>
          <a:prstGeom prst="rect">
            <a:avLst/>
          </a:prstGeom>
          <a:ln w="12700">
            <a:miter lim="400000"/>
          </a:ln>
        </p:spPr>
      </p:pic>
      <p:grpSp>
        <p:nvGrpSpPr>
          <p:cNvPr id="294" name="グループ"/>
          <p:cNvGrpSpPr/>
          <p:nvPr/>
        </p:nvGrpSpPr>
        <p:grpSpPr>
          <a:xfrm>
            <a:off x="3191933" y="3925604"/>
            <a:ext cx="2627597" cy="1863116"/>
            <a:chOff x="971549" y="0"/>
            <a:chExt cx="2627596" cy="1863115"/>
          </a:xfrm>
        </p:grpSpPr>
        <p:sp>
          <p:nvSpPr>
            <p:cNvPr id="292" name="角丸四角形"/>
            <p:cNvSpPr/>
            <p:nvPr/>
          </p:nvSpPr>
          <p:spPr>
            <a:xfrm rot="19975772">
              <a:off x="2520950" y="158834"/>
              <a:ext cx="919362" cy="919362"/>
            </a:xfrm>
            <a:prstGeom prst="roundRect">
              <a:avLst>
                <a:gd name="adj" fmla="val 15000"/>
              </a:avLst>
            </a:prstGeom>
            <a:blipFill rotWithShape="1">
              <a:blip r:embed="rId3"/>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a:solidFill>
                    <a:srgbClr val="FFFFFF"/>
                  </a:solidFill>
                  <a:latin typeface="+mn-lt"/>
                  <a:ea typeface="+mn-ea"/>
                  <a:cs typeface="+mn-cs"/>
                  <a:sym typeface="ヒラギノ角ゴ ProN W3"/>
                </a:defRPr>
              </a:pPr>
            </a:p>
          </p:txBody>
        </p:sp>
        <p:sp>
          <p:nvSpPr>
            <p:cNvPr id="293" name="山車社殿"/>
            <p:cNvSpPr/>
            <p:nvPr/>
          </p:nvSpPr>
          <p:spPr>
            <a:xfrm>
              <a:off x="971549" y="593115"/>
              <a:ext cx="1270001" cy="1270001"/>
            </a:xfrm>
            <a:prstGeom prst="line">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600"/>
              </a:lvl1pPr>
            </a:lstStyle>
            <a:p>
              <a:pPr/>
              <a:r>
                <a:t>山車社殿</a:t>
              </a:r>
            </a:p>
          </p:txBody>
        </p:sp>
      </p:grpSp>
      <p:sp>
        <p:nvSpPr>
          <p:cNvPr id="295" name="三次元モデルから平面図を作成"/>
          <p:cNvSpPr txBox="1"/>
          <p:nvPr/>
        </p:nvSpPr>
        <p:spPr>
          <a:xfrm>
            <a:off x="942974" y="213510"/>
            <a:ext cx="11118851" cy="112077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400">
                <a:latin typeface="Osaka"/>
                <a:ea typeface="Osaka"/>
                <a:cs typeface="Osaka"/>
                <a:sym typeface="Osaka"/>
              </a:defRPr>
            </a:lvl1pPr>
          </a:lstStyle>
          <a:p>
            <a:pPr/>
            <a:r>
              <a:t>三次元モデルから平面図を作成</a:t>
            </a:r>
          </a:p>
        </p:txBody>
      </p:sp>
      <p:grpSp>
        <p:nvGrpSpPr>
          <p:cNvPr id="298" name="グループ"/>
          <p:cNvGrpSpPr/>
          <p:nvPr/>
        </p:nvGrpSpPr>
        <p:grpSpPr>
          <a:xfrm>
            <a:off x="8175987" y="1558450"/>
            <a:ext cx="4301471" cy="2087709"/>
            <a:chOff x="0" y="0"/>
            <a:chExt cx="4301470" cy="2087708"/>
          </a:xfrm>
        </p:grpSpPr>
        <p:sp>
          <p:nvSpPr>
            <p:cNvPr id="296" name="本殿の向きは…"/>
            <p:cNvSpPr txBox="1"/>
            <p:nvPr/>
          </p:nvSpPr>
          <p:spPr>
            <a:xfrm>
              <a:off x="1443971" y="0"/>
              <a:ext cx="2857500" cy="124460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600"/>
              </a:pPr>
              <a:r>
                <a:t>本殿の向きは</a:t>
              </a:r>
            </a:p>
            <a:p>
              <a:pPr>
                <a:defRPr sz="3600"/>
              </a:pPr>
              <a:r>
                <a:t>御在所山</a:t>
              </a:r>
            </a:p>
          </p:txBody>
        </p:sp>
        <p:sp>
          <p:nvSpPr>
            <p:cNvPr id="297" name="矢印"/>
            <p:cNvSpPr/>
            <p:nvPr/>
          </p:nvSpPr>
          <p:spPr>
            <a:xfrm rot="19862466">
              <a:off x="202626" y="491160"/>
              <a:ext cx="1676825" cy="1270001"/>
            </a:xfrm>
            <a:prstGeom prst="rightArrow">
              <a:avLst>
                <a:gd name="adj1" fmla="val 32000"/>
                <a:gd name="adj2" fmla="val 64000"/>
              </a:avLst>
            </a:prstGeom>
            <a:blipFill rotWithShape="1">
              <a:blip r:embed="rId4"/>
              <a:srcRect l="0" t="0" r="0" b="0"/>
              <a:tile tx="0" ty="0" sx="100000" sy="100000" flip="none" algn="tl"/>
            </a:blipFill>
            <a:ln w="12700" cap="flat">
              <a:noFill/>
              <a:miter lim="400000"/>
            </a:ln>
            <a:effectLst/>
          </p:spPr>
          <p:txBody>
            <a:bodyPr wrap="square" lIns="50800" tIns="50800" rIns="50800" bIns="50800" numCol="1" anchor="ctr">
              <a:noAutofit/>
            </a:bodyPr>
            <a:lstStyle/>
            <a:p>
              <a:pPr>
                <a:defRPr sz="3600">
                  <a:solidFill>
                    <a:srgbClr val="FFFFFF"/>
                  </a:solidFill>
                  <a:latin typeface="Hoefler Text"/>
                  <a:ea typeface="Hoefler Text"/>
                  <a:cs typeface="Hoefler Text"/>
                  <a:sym typeface="Hoefler Text"/>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98"/>
                                        </p:tgtEl>
                                        <p:attrNameLst>
                                          <p:attrName>style.visibility</p:attrName>
                                        </p:attrNameLst>
                                      </p:cBhvr>
                                      <p:to>
                                        <p:strVal val="visible"/>
                                      </p:to>
                                    </p:set>
                                    <p:animEffect filter="dissolve" transition="in">
                                      <p:cBhvr>
                                        <p:cTn id="7" dur="1000"/>
                                        <p:tgtEl>
                                          <p:spTgt spid="29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294"/>
                                        </p:tgtEl>
                                        <p:attrNameLst>
                                          <p:attrName>style.visibility</p:attrName>
                                        </p:attrNameLst>
                                      </p:cBhvr>
                                      <p:to>
                                        <p:strVal val="visible"/>
                                      </p:to>
                                    </p:set>
                                    <p:animEffect filter="dissolve" transition="in">
                                      <p:cBhvr>
                                        <p:cTn id="12" dur="1000"/>
                                        <p:tgtEl>
                                          <p:spTgt spid="2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8" grpId="1"/>
      <p:bldP build="whole" bldLvl="1" animBg="1" rev="0" advAuto="0" spid="294" grpId="2"/>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タイトル 1"/>
          <p:cNvSpPr txBox="1"/>
          <p:nvPr>
            <p:ph type="title"/>
          </p:nvPr>
        </p:nvSpPr>
        <p:spPr>
          <a:prstGeom prst="rect">
            <a:avLst/>
          </a:prstGeom>
        </p:spPr>
        <p:txBody>
          <a:bodyPr/>
          <a:lstStyle/>
          <a:p>
            <a:pPr defTabSz="962355">
              <a:defRPr sz="3996"/>
            </a:pPr>
            <a:r>
              <a:rPr>
                <a:latin typeface="Helvetica"/>
                <a:ea typeface="Helvetica"/>
                <a:cs typeface="Helvetica"/>
                <a:sym typeface="Helvetica"/>
              </a:rPr>
              <a:t>仮想全天球画像による日射量推定</a:t>
            </a:r>
            <a:br>
              <a:rPr>
                <a:latin typeface="Helvetica"/>
                <a:ea typeface="Helvetica"/>
                <a:cs typeface="Helvetica"/>
                <a:sym typeface="Helvetica"/>
              </a:rPr>
            </a:br>
            <a:r>
              <a:t>(</a:t>
            </a:r>
            <a:r>
              <a:rPr>
                <a:latin typeface="Helvetica"/>
                <a:ea typeface="Helvetica"/>
                <a:cs typeface="Helvetica"/>
                <a:sym typeface="Helvetica"/>
              </a:rPr>
              <a:t>天空率</a:t>
            </a:r>
            <a:r>
              <a:t>)</a:t>
            </a:r>
          </a:p>
        </p:txBody>
      </p:sp>
      <p:sp>
        <p:nvSpPr>
          <p:cNvPr id="301" name="テキスト ボックス 6"/>
          <p:cNvSpPr txBox="1"/>
          <p:nvPr/>
        </p:nvSpPr>
        <p:spPr>
          <a:xfrm>
            <a:off x="847732" y="8315012"/>
            <a:ext cx="5182192" cy="993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sz="3400">
                <a:latin typeface="ＭＳ ゴシック"/>
                <a:ea typeface="ＭＳ ゴシック"/>
                <a:cs typeface="ＭＳ ゴシック"/>
                <a:sym typeface="ＭＳ ゴシック"/>
              </a:defRPr>
            </a:pPr>
            <a:r>
              <a:t>作成した仮想全天球画像</a:t>
            </a:r>
          </a:p>
          <a:p>
            <a:pPr defTabSz="1300480">
              <a:defRPr sz="3400">
                <a:latin typeface="ＭＳ ゴシック"/>
                <a:ea typeface="ＭＳ ゴシック"/>
                <a:cs typeface="ＭＳ ゴシック"/>
                <a:sym typeface="ＭＳ ゴシック"/>
              </a:defRPr>
            </a:pPr>
            <a:r>
              <a:t>(</a:t>
            </a:r>
            <a:r>
              <a:t>天空部を</a:t>
            </a:r>
            <a:r>
              <a:rPr>
                <a:solidFill>
                  <a:srgbClr val="D9D9D9"/>
                </a:solidFill>
              </a:rPr>
              <a:t>白</a:t>
            </a:r>
            <a:r>
              <a:t>で表す</a:t>
            </a:r>
            <a:r>
              <a:t>)</a:t>
            </a:r>
          </a:p>
        </p:txBody>
      </p:sp>
      <p:sp>
        <p:nvSpPr>
          <p:cNvPr id="302" name="テキスト ボックス 7"/>
          <p:cNvSpPr txBox="1"/>
          <p:nvPr/>
        </p:nvSpPr>
        <p:spPr>
          <a:xfrm>
            <a:off x="7089390" y="8315013"/>
            <a:ext cx="4990522" cy="993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sz="3400">
                <a:latin typeface="ＭＳ ゴシック"/>
                <a:ea typeface="ＭＳ ゴシック"/>
                <a:cs typeface="ＭＳ ゴシック"/>
                <a:sym typeface="ＭＳ ゴシック"/>
              </a:defRPr>
            </a:pPr>
            <a:r>
              <a:t>撮影した全天球写真</a:t>
            </a:r>
          </a:p>
          <a:p>
            <a:pPr defTabSz="1300480">
              <a:defRPr sz="3400">
                <a:latin typeface="ＭＳ ゴシック"/>
                <a:ea typeface="ＭＳ ゴシック"/>
                <a:cs typeface="ＭＳ ゴシック"/>
                <a:sym typeface="ＭＳ ゴシック"/>
              </a:defRPr>
            </a:pPr>
            <a:r>
              <a:t>(</a:t>
            </a:r>
            <a:r>
              <a:t>天空部を</a:t>
            </a:r>
            <a:r>
              <a:rPr>
                <a:solidFill>
                  <a:srgbClr val="FF0000"/>
                </a:solidFill>
              </a:rPr>
              <a:t>赤</a:t>
            </a:r>
            <a:r>
              <a:t>で表す</a:t>
            </a:r>
            <a:r>
              <a:t>)</a:t>
            </a:r>
          </a:p>
        </p:txBody>
      </p:sp>
      <p:sp>
        <p:nvSpPr>
          <p:cNvPr id="303" name="スライド番号プレースホルダー 2"/>
          <p:cNvSpPr txBox="1"/>
          <p:nvPr>
            <p:ph type="sldNum" sz="quarter" idx="2"/>
          </p:nvPr>
        </p:nvSpPr>
        <p:spPr>
          <a:xfrm>
            <a:off x="12005833" y="9114112"/>
            <a:ext cx="348727" cy="37134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4" name="図 3" descr="図 3"/>
          <p:cNvPicPr>
            <a:picLocks noChangeAspect="1"/>
          </p:cNvPicPr>
          <p:nvPr/>
        </p:nvPicPr>
        <p:blipFill>
          <a:blip r:embed="rId2">
            <a:extLst/>
          </a:blip>
          <a:stretch>
            <a:fillRect/>
          </a:stretch>
        </p:blipFill>
        <p:spPr>
          <a:xfrm>
            <a:off x="6604811" y="2191360"/>
            <a:ext cx="5959681" cy="5959681"/>
          </a:xfrm>
          <a:prstGeom prst="rect">
            <a:avLst/>
          </a:prstGeom>
          <a:ln w="12700">
            <a:miter lim="400000"/>
          </a:ln>
        </p:spPr>
      </p:pic>
      <p:pic>
        <p:nvPicPr>
          <p:cNvPr id="305" name="図 9" descr="図 9"/>
          <p:cNvPicPr>
            <a:picLocks noChangeAspect="1"/>
          </p:cNvPicPr>
          <p:nvPr/>
        </p:nvPicPr>
        <p:blipFill>
          <a:blip r:embed="rId3">
            <a:extLst/>
          </a:blip>
          <a:stretch>
            <a:fillRect/>
          </a:stretch>
        </p:blipFill>
        <p:spPr>
          <a:xfrm>
            <a:off x="458987" y="2191360"/>
            <a:ext cx="5959681" cy="5959681"/>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7" name="イメージ" descr="イメージ"/>
          <p:cNvPicPr>
            <a:picLocks noChangeAspect="1"/>
          </p:cNvPicPr>
          <p:nvPr/>
        </p:nvPicPr>
        <p:blipFill>
          <a:blip r:embed="rId2">
            <a:extLst/>
          </a:blip>
          <a:stretch>
            <a:fillRect/>
          </a:stretch>
        </p:blipFill>
        <p:spPr>
          <a:xfrm>
            <a:off x="-1" y="0"/>
            <a:ext cx="13004801" cy="9753601"/>
          </a:xfrm>
          <a:prstGeom prst="rect">
            <a:avLst/>
          </a:prstGeom>
          <a:ln w="12700">
            <a:miter lim="400000"/>
          </a:ln>
        </p:spPr>
      </p:pic>
      <p:sp>
        <p:nvSpPr>
          <p:cNvPr id="308" name="地下水脈の調査"/>
          <p:cNvSpPr txBox="1"/>
          <p:nvPr/>
        </p:nvSpPr>
        <p:spPr>
          <a:xfrm>
            <a:off x="49108" y="19322"/>
            <a:ext cx="5772151" cy="112077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6400">
                <a:solidFill>
                  <a:srgbClr val="354851"/>
                </a:solidFill>
                <a:latin typeface="Osaka"/>
                <a:ea typeface="Osaka"/>
                <a:cs typeface="Osaka"/>
                <a:sym typeface="Osaka"/>
              </a:defRPr>
            </a:lvl1pPr>
          </a:lstStyle>
          <a:p>
            <a:pPr/>
            <a:r>
              <a:t>地下水脈の調査</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0" name="イメージ" descr="イメージ"/>
          <p:cNvPicPr>
            <a:picLocks noChangeAspect="1"/>
          </p:cNvPicPr>
          <p:nvPr/>
        </p:nvPicPr>
        <p:blipFill>
          <a:blip r:embed="rId2">
            <a:extLst/>
          </a:blip>
          <a:stretch>
            <a:fillRect/>
          </a:stretch>
        </p:blipFill>
        <p:spPr>
          <a:xfrm>
            <a:off x="-2396042" y="-564227"/>
            <a:ext cx="17796884" cy="10882054"/>
          </a:xfrm>
          <a:prstGeom prst="rect">
            <a:avLst/>
          </a:prstGeom>
          <a:ln w="12700">
            <a:miter lim="400000"/>
          </a:ln>
        </p:spPr>
      </p:pic>
      <p:sp>
        <p:nvSpPr>
          <p:cNvPr id="311" name="さらに昔の土地利用については，…"/>
          <p:cNvSpPr txBox="1"/>
          <p:nvPr/>
        </p:nvSpPr>
        <p:spPr>
          <a:xfrm>
            <a:off x="844550" y="7371321"/>
            <a:ext cx="11315701" cy="227647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6400">
                <a:solidFill>
                  <a:srgbClr val="354851"/>
                </a:solidFill>
                <a:latin typeface="Osaka"/>
                <a:ea typeface="Osaka"/>
                <a:cs typeface="Osaka"/>
                <a:sym typeface="Osaka"/>
              </a:defRPr>
            </a:pPr>
            <a:r>
              <a:t>さらに昔の土地利用については，</a:t>
            </a:r>
          </a:p>
          <a:p>
            <a:pPr algn="l">
              <a:defRPr sz="6400">
                <a:solidFill>
                  <a:srgbClr val="354851"/>
                </a:solidFill>
                <a:latin typeface="Osaka"/>
                <a:ea typeface="Osaka"/>
                <a:cs typeface="Osaka"/>
                <a:sym typeface="Osaka"/>
              </a:defRPr>
            </a:pPr>
            <a:r>
              <a:t>長宗我部地検帳の情報も活用中</a:t>
            </a:r>
          </a:p>
        </p:txBody>
      </p:sp>
      <p:sp>
        <p:nvSpPr>
          <p:cNvPr id="312" name="星形"/>
          <p:cNvSpPr/>
          <p:nvPr/>
        </p:nvSpPr>
        <p:spPr>
          <a:xfrm>
            <a:off x="6946627" y="2479700"/>
            <a:ext cx="482957" cy="459321"/>
          </a:xfrm>
          <a:prstGeom prst="star5">
            <a:avLst>
              <a:gd name="adj" fmla="val 19100"/>
              <a:gd name="hf" fmla="val 105146"/>
              <a:gd name="vf" fmla="val 110557"/>
            </a:avLst>
          </a:prstGeom>
          <a:solidFill>
            <a:srgbClr val="FF2600"/>
          </a:solidFill>
          <a:ln w="12700">
            <a:miter lim="400000"/>
          </a:ln>
        </p:spPr>
        <p:txBody>
          <a:bodyPr lIns="50800" tIns="50800" rIns="50800" bIns="50800" anchor="ctr"/>
          <a:lstStyle/>
          <a:p>
            <a:pPr>
              <a:defRPr sz="3600">
                <a:solidFill>
                  <a:srgbClr val="FFFFFF"/>
                </a:solidFill>
                <a:latin typeface="Hoefler Text"/>
                <a:ea typeface="Hoefler Text"/>
                <a:cs typeface="Hoefler Text"/>
                <a:sym typeface="Hoefler Text"/>
              </a:defRPr>
            </a:pPr>
          </a:p>
        </p:txBody>
      </p:sp>
      <p:sp>
        <p:nvSpPr>
          <p:cNvPr id="313" name="小字名で昔の土地利用を推測"/>
          <p:cNvSpPr txBox="1"/>
          <p:nvPr/>
        </p:nvSpPr>
        <p:spPr>
          <a:xfrm>
            <a:off x="49108" y="19322"/>
            <a:ext cx="10509251" cy="112077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6400">
                <a:solidFill>
                  <a:srgbClr val="354851"/>
                </a:solidFill>
                <a:latin typeface="Osaka"/>
                <a:ea typeface="Osaka"/>
                <a:cs typeface="Osaka"/>
                <a:sym typeface="Osaka"/>
              </a:defRPr>
            </a:lvl1pPr>
          </a:lstStyle>
          <a:p>
            <a:pPr/>
            <a:r>
              <a:t>小字名で昔の土地利用を推測</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11"/>
                                        </p:tgtEl>
                                        <p:attrNameLst>
                                          <p:attrName>style.visibility</p:attrName>
                                        </p:attrNameLst>
                                      </p:cBhvr>
                                      <p:to>
                                        <p:strVal val="visible"/>
                                      </p:to>
                                    </p:set>
                                    <p:animEffect filter="dissolve" transition="in">
                                      <p:cBhvr>
                                        <p:cTn id="7" dur="1000"/>
                                        <p:tgtEl>
                                          <p:spTgt spid="3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1"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自己紹介"/>
          <p:cNvSpPr txBox="1"/>
          <p:nvPr>
            <p:ph type="title"/>
          </p:nvPr>
        </p:nvSpPr>
        <p:spPr>
          <a:prstGeom prst="rect">
            <a:avLst/>
          </a:prstGeom>
        </p:spPr>
        <p:txBody>
          <a:bodyPr/>
          <a:lstStyle>
            <a:lvl1pPr>
              <a:defRPr>
                <a:solidFill>
                  <a:srgbClr val="000000"/>
                </a:solidFill>
              </a:defRPr>
            </a:lvl1pPr>
          </a:lstStyle>
          <a:p>
            <a:pPr>
              <a:defRPr>
                <a:effectLst/>
              </a:defRPr>
            </a:pPr>
            <a:r>
              <a:t>自己紹介</a:t>
            </a:r>
          </a:p>
        </p:txBody>
      </p:sp>
      <p:sp>
        <p:nvSpPr>
          <p:cNvPr id="203" name="1962年 松山市道後生まれ…"/>
          <p:cNvSpPr txBox="1"/>
          <p:nvPr>
            <p:ph type="body" idx="1"/>
          </p:nvPr>
        </p:nvSpPr>
        <p:spPr>
          <a:xfrm>
            <a:off x="787400" y="2418291"/>
            <a:ext cx="11430000" cy="5715001"/>
          </a:xfrm>
          <a:prstGeom prst="rect">
            <a:avLst/>
          </a:prstGeom>
        </p:spPr>
        <p:txBody>
          <a:bodyPr/>
          <a:lstStyle/>
          <a:p>
            <a:pPr marL="338582" indent="-338582" defTabSz="502412">
              <a:spcBef>
                <a:spcPts val="3000"/>
              </a:spcBef>
              <a:buBlip>
                <a:blip r:embed="rId2"/>
              </a:buBlip>
              <a:defRPr sz="3612">
                <a:solidFill>
                  <a:srgbClr val="000000"/>
                </a:solidFill>
              </a:defRPr>
            </a:pPr>
            <a:r>
              <a:t>1962年　松山市道後生まれ</a:t>
            </a:r>
          </a:p>
          <a:p>
            <a:pPr marL="338582" indent="-338582" defTabSz="502412">
              <a:spcBef>
                <a:spcPts val="3000"/>
              </a:spcBef>
              <a:buBlip>
                <a:blip r:embed="rId2"/>
              </a:buBlip>
              <a:defRPr sz="3612">
                <a:solidFill>
                  <a:srgbClr val="000000"/>
                </a:solidFill>
              </a:defRPr>
            </a:pPr>
            <a:r>
              <a:t>1990年　愛媛大学　農学部にて学位を取得</a:t>
            </a:r>
          </a:p>
          <a:p>
            <a:pPr marL="338582" indent="-338582" defTabSz="502412">
              <a:spcBef>
                <a:spcPts val="3000"/>
              </a:spcBef>
              <a:buBlip>
                <a:blip r:embed="rId2"/>
              </a:buBlip>
              <a:defRPr sz="3612">
                <a:solidFill>
                  <a:srgbClr val="000000"/>
                </a:solidFill>
              </a:defRPr>
            </a:pPr>
            <a:r>
              <a:t>1993年　東京大学　生産技術研究所　助手</a:t>
            </a:r>
          </a:p>
          <a:p>
            <a:pPr marL="338582" indent="-338582" defTabSz="502412">
              <a:spcBef>
                <a:spcPts val="3000"/>
              </a:spcBef>
              <a:buBlip>
                <a:blip r:embed="rId2"/>
              </a:buBlip>
              <a:defRPr sz="3612">
                <a:solidFill>
                  <a:srgbClr val="000000"/>
                </a:solidFill>
              </a:defRPr>
            </a:pPr>
            <a:r>
              <a:t>1997年　高知工科大学　社会システム工学科　助教授</a:t>
            </a:r>
          </a:p>
          <a:p>
            <a:pPr marL="338582" indent="-338582" defTabSz="502412">
              <a:spcBef>
                <a:spcPts val="3000"/>
              </a:spcBef>
              <a:buBlip>
                <a:blip r:embed="rId2"/>
              </a:buBlip>
              <a:defRPr sz="3612">
                <a:solidFill>
                  <a:srgbClr val="000000"/>
                </a:solidFill>
              </a:defRPr>
            </a:pPr>
            <a:r>
              <a:t>2011年　高知工科大学　システム工学群　教授</a:t>
            </a:r>
          </a:p>
        </p:txBody>
      </p:sp>
      <p:sp>
        <p:nvSpPr>
          <p:cNvPr id="204" name="地すべり地における地形・地下水の研究"/>
          <p:cNvSpPr txBox="1"/>
          <p:nvPr/>
        </p:nvSpPr>
        <p:spPr>
          <a:xfrm>
            <a:off x="3706621" y="4458758"/>
            <a:ext cx="5992401"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a:solidFill>
                  <a:srgbClr val="5E5E5E"/>
                </a:solidFill>
                <a:latin typeface="Hoefler Text"/>
                <a:ea typeface="Hoefler Text"/>
                <a:cs typeface="Hoefler Text"/>
                <a:sym typeface="Hoefler Text"/>
              </a:defRPr>
            </a:lvl1pPr>
          </a:lstStyle>
          <a:p>
            <a:pPr/>
            <a:r>
              <a:t>地すべり地における地形・地下水の研究</a:t>
            </a:r>
          </a:p>
        </p:txBody>
      </p:sp>
      <p:sp>
        <p:nvSpPr>
          <p:cNvPr id="205" name="衛星リモートセンシングで東南アジア地域の植生変化を研究"/>
          <p:cNvSpPr txBox="1"/>
          <p:nvPr/>
        </p:nvSpPr>
        <p:spPr>
          <a:xfrm>
            <a:off x="3706621" y="5618692"/>
            <a:ext cx="8339322" cy="40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a:solidFill>
                  <a:srgbClr val="5E5E5E"/>
                </a:solidFill>
                <a:latin typeface="Hoefler Text"/>
                <a:ea typeface="Hoefler Text"/>
                <a:cs typeface="Hoefler Text"/>
                <a:sym typeface="Hoefler Text"/>
              </a:defRPr>
            </a:lvl1pPr>
          </a:lstStyle>
          <a:p>
            <a:pPr/>
            <a:r>
              <a:t>衛星リモートセンシングで東南アジア地域の植生変化を研究</a:t>
            </a:r>
          </a:p>
        </p:txBody>
      </p:sp>
      <p:sp>
        <p:nvSpPr>
          <p:cNvPr id="206" name="JAXA  ALOS PI を通して災害モニタリングの研究"/>
          <p:cNvSpPr txBox="1"/>
          <p:nvPr/>
        </p:nvSpPr>
        <p:spPr>
          <a:xfrm>
            <a:off x="3706621" y="6746874"/>
            <a:ext cx="8850827" cy="46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a:solidFill>
                  <a:srgbClr val="5E5E5E"/>
                </a:solidFill>
                <a:latin typeface="Hoefler Text"/>
                <a:ea typeface="Hoefler Text"/>
                <a:cs typeface="Hoefler Text"/>
                <a:sym typeface="Hoefler Text"/>
              </a:defRPr>
            </a:lvl1pPr>
          </a:lstStyle>
          <a:p>
            <a:pPr/>
            <a:r>
              <a:t>JAXA  ALOS PI を通して災害モニタリングの研究</a:t>
            </a:r>
          </a:p>
        </p:txBody>
      </p:sp>
      <p:sp>
        <p:nvSpPr>
          <p:cNvPr id="207" name="天文少年 現在も続く"/>
          <p:cNvSpPr txBox="1"/>
          <p:nvPr/>
        </p:nvSpPr>
        <p:spPr>
          <a:xfrm>
            <a:off x="3706621" y="3298825"/>
            <a:ext cx="5799123"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a:solidFill>
                  <a:srgbClr val="5E5E5E"/>
                </a:solidFill>
                <a:latin typeface="Hoefler Text"/>
                <a:ea typeface="Hoefler Text"/>
                <a:cs typeface="Hoefler Text"/>
                <a:sym typeface="Hoefler Text"/>
              </a:defRPr>
            </a:lvl1pPr>
          </a:lstStyle>
          <a:p>
            <a:pPr/>
            <a:r>
              <a:t>天文少年　現在も続く</a:t>
            </a:r>
          </a:p>
        </p:txBody>
      </p:sp>
      <p:sp>
        <p:nvSpPr>
          <p:cNvPr id="208" name="植物生態学・薬理学の研究者と共に有用植物の適地性を研究…"/>
          <p:cNvSpPr txBox="1"/>
          <p:nvPr/>
        </p:nvSpPr>
        <p:spPr>
          <a:xfrm>
            <a:off x="3706621" y="7970308"/>
            <a:ext cx="8850827"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1">
                <a:solidFill>
                  <a:srgbClr val="5E5E5E"/>
                </a:solidFill>
                <a:latin typeface="Hoefler Text"/>
                <a:ea typeface="Hoefler Text"/>
                <a:cs typeface="Hoefler Text"/>
                <a:sym typeface="Hoefler Text"/>
              </a:defRPr>
            </a:pPr>
            <a:r>
              <a:t>植物生態学・薬理学の研究者と共に有用植物の適地性を研究</a:t>
            </a:r>
          </a:p>
          <a:p>
            <a:pPr algn="l">
              <a:defRPr b="1">
                <a:solidFill>
                  <a:srgbClr val="5E5E5E"/>
                </a:solidFill>
                <a:latin typeface="Hoefler Text"/>
                <a:ea typeface="Hoefler Text"/>
                <a:cs typeface="Hoefler Text"/>
                <a:sym typeface="Hoefler Text"/>
              </a:defRPr>
            </a:pPr>
            <a:r>
              <a:t>里山再生に関する研究開始</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里山暮らしの重要性"/>
          <p:cNvSpPr txBox="1"/>
          <p:nvPr>
            <p:ph type="title"/>
          </p:nvPr>
        </p:nvSpPr>
        <p:spPr>
          <a:prstGeom prst="rect">
            <a:avLst/>
          </a:prstGeom>
        </p:spPr>
        <p:txBody>
          <a:bodyPr/>
          <a:lstStyle>
            <a:lvl1pPr>
              <a:defRPr>
                <a:solidFill>
                  <a:srgbClr val="000000"/>
                </a:solidFill>
              </a:defRPr>
            </a:lvl1pPr>
          </a:lstStyle>
          <a:p>
            <a:pPr>
              <a:defRPr>
                <a:effectLst/>
              </a:defRPr>
            </a:pPr>
            <a:r>
              <a:t>里山暮らしの重要性</a:t>
            </a:r>
          </a:p>
        </p:txBody>
      </p:sp>
      <p:sp>
        <p:nvSpPr>
          <p:cNvPr id="316" name="社会インフラへの依存度が下がる…"/>
          <p:cNvSpPr txBox="1"/>
          <p:nvPr>
            <p:ph type="body" idx="1"/>
          </p:nvPr>
        </p:nvSpPr>
        <p:spPr>
          <a:prstGeom prst="rect">
            <a:avLst/>
          </a:prstGeom>
        </p:spPr>
        <p:txBody>
          <a:bodyPr anchor="t"/>
          <a:lstStyle/>
          <a:p>
            <a:pPr>
              <a:buBlip>
                <a:blip r:embed="rId2"/>
              </a:buBlip>
              <a:defRPr>
                <a:solidFill>
                  <a:srgbClr val="000000"/>
                </a:solidFill>
              </a:defRPr>
            </a:pPr>
            <a:r>
              <a:t>社会インフラへの依存度が下がる</a:t>
            </a:r>
          </a:p>
          <a:p>
            <a:pPr lvl="1" marL="0" indent="228600">
              <a:buSzTx/>
              <a:buNone/>
              <a:defRPr>
                <a:solidFill>
                  <a:srgbClr val="000000"/>
                </a:solidFill>
              </a:defRPr>
            </a:pPr>
            <a:r>
              <a:t>→ 温室効果ガスの排出が減る</a:t>
            </a:r>
          </a:p>
          <a:p>
            <a:pPr>
              <a:buBlip>
                <a:blip r:embed="rId2"/>
              </a:buBlip>
              <a:defRPr>
                <a:solidFill>
                  <a:srgbClr val="000000"/>
                </a:solidFill>
              </a:defRPr>
            </a:pPr>
            <a:r>
              <a:t>自給率が高まる</a:t>
            </a:r>
          </a:p>
          <a:p>
            <a:pPr lvl="1" marL="0" indent="228600">
              <a:buSzTx/>
              <a:buNone/>
              <a:defRPr>
                <a:solidFill>
                  <a:srgbClr val="000000"/>
                </a:solidFill>
              </a:defRPr>
            </a:pPr>
            <a:r>
              <a:t>→ ゴミが減る（マイクロプラスチックも）</a:t>
            </a:r>
          </a:p>
          <a:p>
            <a:pPr>
              <a:buBlip>
                <a:blip r:embed="rId2"/>
              </a:buBlip>
              <a:defRPr>
                <a:solidFill>
                  <a:srgbClr val="000000"/>
                </a:solidFill>
              </a:defRPr>
            </a:pPr>
            <a:r>
              <a:t>結果的に防災力が高まる</a:t>
            </a:r>
          </a:p>
        </p:txBody>
      </p:sp>
      <p:sp>
        <p:nvSpPr>
          <p:cNvPr id="317" name="貨幣経済の価値とは別次元の豊かさを享受"/>
          <p:cNvSpPr txBox="1"/>
          <p:nvPr/>
        </p:nvSpPr>
        <p:spPr>
          <a:xfrm>
            <a:off x="2101850" y="8813800"/>
            <a:ext cx="8801101" cy="558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atin typeface="Hoefler Text"/>
                <a:ea typeface="Hoefler Text"/>
                <a:cs typeface="Hoefler Text"/>
                <a:sym typeface="Hoefler Text"/>
              </a:defRPr>
            </a:lvl1pPr>
          </a:lstStyle>
          <a:p>
            <a:pPr/>
            <a:r>
              <a:t>貨幣経済の価値とは別次元の豊かさを享受</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日本の抱える課題の一部"/>
          <p:cNvSpPr txBox="1"/>
          <p:nvPr>
            <p:ph type="title"/>
          </p:nvPr>
        </p:nvSpPr>
        <p:spPr>
          <a:xfrm>
            <a:off x="787400" y="0"/>
            <a:ext cx="11430000" cy="2438400"/>
          </a:xfrm>
          <a:prstGeom prst="rect">
            <a:avLst/>
          </a:prstGeom>
        </p:spPr>
        <p:txBody>
          <a:bodyPr/>
          <a:lstStyle>
            <a:lvl1pPr>
              <a:defRPr>
                <a:solidFill>
                  <a:srgbClr val="000000"/>
                </a:solidFill>
              </a:defRPr>
            </a:lvl1pPr>
          </a:lstStyle>
          <a:p>
            <a:pPr/>
            <a:r>
              <a:t>日本の抱える課題の一部</a:t>
            </a:r>
          </a:p>
        </p:txBody>
      </p:sp>
      <p:sp>
        <p:nvSpPr>
          <p:cNvPr id="211" name="エネルギー自給率が低く，化石燃料を輸入に頼る…"/>
          <p:cNvSpPr txBox="1"/>
          <p:nvPr>
            <p:ph type="body" idx="1"/>
          </p:nvPr>
        </p:nvSpPr>
        <p:spPr>
          <a:xfrm>
            <a:off x="787400" y="2379133"/>
            <a:ext cx="11430000" cy="5715001"/>
          </a:xfrm>
          <a:prstGeom prst="rect">
            <a:avLst/>
          </a:prstGeom>
        </p:spPr>
        <p:txBody>
          <a:bodyPr anchor="t"/>
          <a:lstStyle/>
          <a:p>
            <a:pPr marL="326770" indent="-326770" defTabSz="484886">
              <a:spcBef>
                <a:spcPts val="2900"/>
              </a:spcBef>
              <a:buBlip>
                <a:blip r:embed="rId2"/>
              </a:buBlip>
              <a:defRPr sz="2988">
                <a:solidFill>
                  <a:srgbClr val="000000"/>
                </a:solidFill>
              </a:defRPr>
            </a:pPr>
            <a:r>
              <a:t>エネルギー自給率が低く，化石燃料を輸入に頼る</a:t>
            </a:r>
          </a:p>
          <a:p>
            <a:pPr marL="326770" indent="-326770" defTabSz="484886">
              <a:spcBef>
                <a:spcPts val="2900"/>
              </a:spcBef>
              <a:buBlip>
                <a:blip r:embed="rId2"/>
              </a:buBlip>
              <a:defRPr sz="2988">
                <a:solidFill>
                  <a:srgbClr val="000000"/>
                </a:solidFill>
              </a:defRPr>
            </a:pPr>
            <a:r>
              <a:t>食料自給率も低いのに，食品ロスが多い</a:t>
            </a:r>
          </a:p>
          <a:p>
            <a:pPr marL="326770" indent="-326770" defTabSz="484886">
              <a:spcBef>
                <a:spcPts val="2900"/>
              </a:spcBef>
              <a:buBlip>
                <a:blip r:embed="rId2"/>
              </a:buBlip>
              <a:defRPr sz="2988">
                <a:solidFill>
                  <a:srgbClr val="000000"/>
                </a:solidFill>
              </a:defRPr>
            </a:pPr>
            <a:r>
              <a:t>ゴミも国内で処理しきれない状態</a:t>
            </a:r>
          </a:p>
          <a:p>
            <a:pPr marL="326770" indent="-326770" defTabSz="484886">
              <a:spcBef>
                <a:spcPts val="2900"/>
              </a:spcBef>
              <a:buBlip>
                <a:blip r:embed="rId2"/>
              </a:buBlip>
              <a:defRPr sz="2988">
                <a:solidFill>
                  <a:srgbClr val="000000"/>
                </a:solidFill>
              </a:defRPr>
            </a:pPr>
            <a:r>
              <a:t>国家は赤字財政で，地方は交付税頼り，多くの企業も補助金頼り</a:t>
            </a:r>
          </a:p>
          <a:p>
            <a:pPr marL="326770" indent="-326770" defTabSz="484886">
              <a:spcBef>
                <a:spcPts val="2900"/>
              </a:spcBef>
              <a:buBlip>
                <a:blip r:embed="rId2"/>
              </a:buBlip>
              <a:defRPr sz="2988">
                <a:solidFill>
                  <a:srgbClr val="000000"/>
                </a:solidFill>
              </a:defRPr>
            </a:pPr>
            <a:r>
              <a:t>少子高齢化と地方の過疎化は歯止めが掛らない</a:t>
            </a:r>
          </a:p>
          <a:p>
            <a:pPr marL="326770" indent="-326770" defTabSz="484886">
              <a:spcBef>
                <a:spcPts val="2900"/>
              </a:spcBef>
              <a:buBlip>
                <a:blip r:embed="rId2"/>
              </a:buBlip>
              <a:defRPr sz="2988">
                <a:solidFill>
                  <a:srgbClr val="000000"/>
                </a:solidFill>
              </a:defRPr>
            </a:pPr>
            <a:r>
              <a:t>自然災害による被害が，毎年いくつも発生</a:t>
            </a:r>
          </a:p>
        </p:txBody>
      </p:sp>
      <p:sp>
        <p:nvSpPr>
          <p:cNvPr id="212" name="里山暮らしは，多くの課題を解決できそう"/>
          <p:cNvSpPr txBox="1"/>
          <p:nvPr/>
        </p:nvSpPr>
        <p:spPr>
          <a:xfrm>
            <a:off x="2101850" y="8509000"/>
            <a:ext cx="8801101" cy="558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5E5E5E"/>
                </a:solidFill>
                <a:latin typeface="Hoefler Text"/>
                <a:ea typeface="Hoefler Text"/>
                <a:cs typeface="Hoefler Text"/>
                <a:sym typeface="Hoefler Text"/>
              </a:defRPr>
            </a:lvl1pPr>
          </a:lstStyle>
          <a:p>
            <a:pPr/>
            <a:r>
              <a:t>里山暮らしは，多くの課題を解決できそう</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4" name="S2A53SKT201807110_default-2.png" descr="S2A53SKT201807110_default-2.png"/>
          <p:cNvPicPr>
            <a:picLocks noChangeAspect="1"/>
          </p:cNvPicPr>
          <p:nvPr>
            <p:ph type="pic" idx="13"/>
          </p:nvPr>
        </p:nvPicPr>
        <p:blipFill>
          <a:blip r:embed="rId2">
            <a:extLst/>
          </a:blip>
          <a:srcRect l="772" t="0" r="772" b="0"/>
          <a:stretch>
            <a:fillRect/>
          </a:stretch>
        </p:blipFill>
        <p:spPr>
          <a:xfrm>
            <a:off x="0" y="0"/>
            <a:ext cx="13004800" cy="9753600"/>
          </a:xfrm>
          <a:prstGeom prst="rect">
            <a:avLst/>
          </a:prstGeom>
        </p:spPr>
      </p:pic>
      <p:sp>
        <p:nvSpPr>
          <p:cNvPr id="215" name="２０１８年西日本豪雨（大洲市）"/>
          <p:cNvSpPr txBox="1"/>
          <p:nvPr/>
        </p:nvSpPr>
        <p:spPr>
          <a:xfrm>
            <a:off x="1416049" y="5231"/>
            <a:ext cx="10172701" cy="1120776"/>
          </a:xfrm>
          <a:prstGeom prst="rect">
            <a:avLst/>
          </a:prstGeom>
          <a:ln w="12700">
            <a:miter lim="400000"/>
          </a:ln>
          <a:effectLst>
            <a:outerShdw sx="100000" sy="100000" kx="0" ky="0" algn="b" rotWithShape="0" blurRad="38100" dist="101600" dir="27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747776">
              <a:defRPr sz="6400">
                <a:solidFill>
                  <a:srgbClr val="FFFFFF"/>
                </a:solidFill>
                <a:latin typeface="Osaka"/>
                <a:ea typeface="Osaka"/>
                <a:cs typeface="Osaka"/>
                <a:sym typeface="Osaka"/>
              </a:defRPr>
            </a:lvl1pPr>
          </a:lstStyle>
          <a:p>
            <a:pPr/>
            <a:r>
              <a:t>２０１８年西日本豪雨（大洲市）</a:t>
            </a:r>
          </a:p>
        </p:txBody>
      </p:sp>
      <p:sp>
        <p:nvSpPr>
          <p:cNvPr id="216" name="2018年7月11日 Sentinel画像"/>
          <p:cNvSpPr txBox="1"/>
          <p:nvPr/>
        </p:nvSpPr>
        <p:spPr>
          <a:xfrm>
            <a:off x="214461" y="8933260"/>
            <a:ext cx="6073478" cy="651373"/>
          </a:xfrm>
          <a:prstGeom prst="rect">
            <a:avLst/>
          </a:prstGeom>
          <a:ln w="12700">
            <a:miter lim="400000"/>
          </a:ln>
          <a:effectLst>
            <a:outerShdw sx="100000" sy="100000" kx="0" ky="0" algn="b" rotWithShape="0" blurRad="38100" dist="101600" dir="27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747776">
              <a:defRPr sz="3400">
                <a:solidFill>
                  <a:srgbClr val="FFFFFF"/>
                </a:solidFill>
                <a:latin typeface="Osaka"/>
                <a:ea typeface="Osaka"/>
                <a:cs typeface="Osaka"/>
                <a:sym typeface="Osaka"/>
              </a:defRPr>
            </a:lvl1pPr>
          </a:lstStyle>
          <a:p>
            <a:pPr/>
            <a:r>
              <a:t>2018年7月11日　Sentinel画像</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8" name="イメージ" descr="イメージ"/>
          <p:cNvPicPr>
            <a:picLocks noChangeAspect="1"/>
          </p:cNvPicPr>
          <p:nvPr>
            <p:ph type="pic" idx="13"/>
          </p:nvPr>
        </p:nvPicPr>
        <p:blipFill>
          <a:blip r:embed="rId2">
            <a:extLst/>
          </a:blip>
          <a:srcRect l="3322" t="0" r="3322" b="0"/>
          <a:stretch>
            <a:fillRect/>
          </a:stretch>
        </p:blipFill>
        <p:spPr>
          <a:xfrm>
            <a:off x="0" y="0"/>
            <a:ext cx="13004800" cy="9753600"/>
          </a:xfrm>
          <a:prstGeom prst="rect">
            <a:avLst/>
          </a:prstGeom>
        </p:spPr>
      </p:pic>
      <p:sp>
        <p:nvSpPr>
          <p:cNvPr id="219" name="四国の植物種の数は約3000…"/>
          <p:cNvSpPr txBox="1"/>
          <p:nvPr/>
        </p:nvSpPr>
        <p:spPr>
          <a:xfrm>
            <a:off x="6927837" y="7499350"/>
            <a:ext cx="5727726" cy="1308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600">
                <a:solidFill>
                  <a:srgbClr val="535353"/>
                </a:solidFill>
                <a:latin typeface="Gill Sans Light"/>
                <a:ea typeface="Gill Sans Light"/>
                <a:cs typeface="Gill Sans Light"/>
                <a:sym typeface="Gill Sans Light"/>
              </a:defRPr>
            </a:pPr>
            <a:r>
              <a:t>四国の植物種の数は約3000</a:t>
            </a:r>
          </a:p>
          <a:p>
            <a:pPr>
              <a:defRPr sz="3600">
                <a:solidFill>
                  <a:srgbClr val="535353"/>
                </a:solidFill>
                <a:latin typeface="Gill Sans Light"/>
                <a:ea typeface="Gill Sans Light"/>
                <a:cs typeface="Gill Sans Light"/>
                <a:sym typeface="Gill Sans Light"/>
              </a:defRPr>
            </a:pPr>
            <a:r>
              <a:t>そのうち１割は有用植物</a:t>
            </a:r>
          </a:p>
        </p:txBody>
      </p:sp>
      <p:sp>
        <p:nvSpPr>
          <p:cNvPr id="220" name="スライド番号"/>
          <p:cNvSpPr txBox="1"/>
          <p:nvPr>
            <p:ph type="sldNum" sz="quarter" idx="2"/>
          </p:nvPr>
        </p:nvSpPr>
        <p:spPr>
          <a:xfrm>
            <a:off x="6381749" y="9270999"/>
            <a:ext cx="228601" cy="3556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有用植物の例"/>
          <p:cNvSpPr txBox="1"/>
          <p:nvPr>
            <p:ph type="title"/>
          </p:nvPr>
        </p:nvSpPr>
        <p:spPr>
          <a:prstGeom prst="rect">
            <a:avLst/>
          </a:prstGeom>
        </p:spPr>
        <p:txBody>
          <a:bodyPr/>
          <a:lstStyle>
            <a:lvl1pPr>
              <a:defRPr>
                <a:solidFill>
                  <a:srgbClr val="53585F"/>
                </a:solidFill>
              </a:defRPr>
            </a:lvl1pPr>
          </a:lstStyle>
          <a:p>
            <a:pPr/>
            <a:r>
              <a:t>有用植物の例</a:t>
            </a:r>
          </a:p>
        </p:txBody>
      </p:sp>
      <p:sp>
        <p:nvSpPr>
          <p:cNvPr id="223" name="スライド番号"/>
          <p:cNvSpPr txBox="1"/>
          <p:nvPr>
            <p:ph type="sldNum" sz="quarter" idx="2"/>
          </p:nvPr>
        </p:nvSpPr>
        <p:spPr>
          <a:xfrm>
            <a:off x="6371451" y="9000810"/>
            <a:ext cx="242317" cy="37134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4" name="IMGP3117.jpg" descr="IMGP3117.jpg"/>
          <p:cNvPicPr>
            <a:picLocks noChangeAspect="1"/>
          </p:cNvPicPr>
          <p:nvPr/>
        </p:nvPicPr>
        <p:blipFill>
          <a:blip r:embed="rId2">
            <a:extLst/>
          </a:blip>
          <a:stretch>
            <a:fillRect/>
          </a:stretch>
        </p:blipFill>
        <p:spPr>
          <a:xfrm>
            <a:off x="-12105" y="5592610"/>
            <a:ext cx="4252696" cy="2816789"/>
          </a:xfrm>
          <a:prstGeom prst="rect">
            <a:avLst/>
          </a:prstGeom>
          <a:ln w="12700">
            <a:miter lim="400000"/>
          </a:ln>
        </p:spPr>
      </p:pic>
      <p:pic>
        <p:nvPicPr>
          <p:cNvPr id="225" name="IMGP3122.jpg" descr="IMGP3122.jpg"/>
          <p:cNvPicPr>
            <a:picLocks noChangeAspect="1"/>
          </p:cNvPicPr>
          <p:nvPr/>
        </p:nvPicPr>
        <p:blipFill>
          <a:blip r:embed="rId3">
            <a:extLst/>
          </a:blip>
          <a:stretch>
            <a:fillRect/>
          </a:stretch>
        </p:blipFill>
        <p:spPr>
          <a:xfrm>
            <a:off x="8732985" y="5592610"/>
            <a:ext cx="4252696" cy="2816789"/>
          </a:xfrm>
          <a:prstGeom prst="rect">
            <a:avLst/>
          </a:prstGeom>
          <a:ln w="12700">
            <a:miter lim="400000"/>
          </a:ln>
        </p:spPr>
      </p:pic>
      <p:pic>
        <p:nvPicPr>
          <p:cNvPr id="226" name="IMGP5144.jpg" descr="IMGP5144.jpg"/>
          <p:cNvPicPr>
            <a:picLocks noChangeAspect="1"/>
          </p:cNvPicPr>
          <p:nvPr/>
        </p:nvPicPr>
        <p:blipFill>
          <a:blip r:embed="rId4">
            <a:extLst/>
          </a:blip>
          <a:stretch>
            <a:fillRect/>
          </a:stretch>
        </p:blipFill>
        <p:spPr>
          <a:xfrm>
            <a:off x="4377903" y="2177959"/>
            <a:ext cx="4229412" cy="2816789"/>
          </a:xfrm>
          <a:prstGeom prst="rect">
            <a:avLst/>
          </a:prstGeom>
          <a:ln w="12700">
            <a:miter lim="400000"/>
          </a:ln>
        </p:spPr>
      </p:pic>
      <p:pic>
        <p:nvPicPr>
          <p:cNvPr id="227" name="IMGP5929.jpg" descr="IMGP5929.jpg"/>
          <p:cNvPicPr>
            <a:picLocks noChangeAspect="1"/>
          </p:cNvPicPr>
          <p:nvPr/>
        </p:nvPicPr>
        <p:blipFill>
          <a:blip r:embed="rId5">
            <a:extLst/>
          </a:blip>
          <a:stretch>
            <a:fillRect/>
          </a:stretch>
        </p:blipFill>
        <p:spPr>
          <a:xfrm>
            <a:off x="-12105" y="2177959"/>
            <a:ext cx="4252696" cy="2816789"/>
          </a:xfrm>
          <a:prstGeom prst="rect">
            <a:avLst/>
          </a:prstGeom>
          <a:ln w="12700">
            <a:miter lim="400000"/>
          </a:ln>
        </p:spPr>
      </p:pic>
      <p:sp>
        <p:nvSpPr>
          <p:cNvPr id="228" name="ノカンゾウ"/>
          <p:cNvSpPr txBox="1"/>
          <p:nvPr/>
        </p:nvSpPr>
        <p:spPr>
          <a:xfrm>
            <a:off x="963369" y="4947731"/>
            <a:ext cx="2301749" cy="56184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lvl1pPr defTabSz="585216">
              <a:defRPr sz="3400">
                <a:solidFill>
                  <a:srgbClr val="53585F"/>
                </a:solidFill>
                <a:latin typeface="ヒラギノ角ゴ Pro W3"/>
                <a:ea typeface="ヒラギノ角ゴ Pro W3"/>
                <a:cs typeface="ヒラギノ角ゴ Pro W3"/>
                <a:sym typeface="ヒラギノ角ゴ Pro W3"/>
              </a:defRPr>
            </a:lvl1pPr>
          </a:lstStyle>
          <a:p>
            <a:pPr/>
            <a:r>
              <a:t>ノカンゾウ</a:t>
            </a:r>
          </a:p>
        </p:txBody>
      </p:sp>
      <p:sp>
        <p:nvSpPr>
          <p:cNvPr id="229" name="ギボウシ"/>
          <p:cNvSpPr txBox="1"/>
          <p:nvPr/>
        </p:nvSpPr>
        <p:spPr>
          <a:xfrm>
            <a:off x="5551813" y="4947731"/>
            <a:ext cx="1869949" cy="56184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lvl1pPr defTabSz="585216">
              <a:defRPr sz="3400">
                <a:solidFill>
                  <a:srgbClr val="53585F"/>
                </a:solidFill>
                <a:latin typeface="ヒラギノ角ゴ Pro W3"/>
                <a:ea typeface="ヒラギノ角ゴ Pro W3"/>
                <a:cs typeface="ヒラギノ角ゴ Pro W3"/>
                <a:sym typeface="ヒラギノ角ゴ Pro W3"/>
              </a:defRPr>
            </a:lvl1pPr>
          </a:lstStyle>
          <a:p>
            <a:pPr/>
            <a:r>
              <a:t>ギボウシ</a:t>
            </a:r>
          </a:p>
        </p:txBody>
      </p:sp>
      <p:sp>
        <p:nvSpPr>
          <p:cNvPr id="230" name="ウバユリ"/>
          <p:cNvSpPr txBox="1"/>
          <p:nvPr/>
        </p:nvSpPr>
        <p:spPr>
          <a:xfrm>
            <a:off x="1185746" y="8377746"/>
            <a:ext cx="1856995" cy="5618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lvl1pPr defTabSz="585216">
              <a:defRPr sz="3400">
                <a:solidFill>
                  <a:srgbClr val="53585F"/>
                </a:solidFill>
                <a:latin typeface="ヒラギノ角ゴ Pro W3"/>
                <a:ea typeface="ヒラギノ角ゴ Pro W3"/>
                <a:cs typeface="ヒラギノ角ゴ Pro W3"/>
                <a:sym typeface="ヒラギノ角ゴ Pro W3"/>
              </a:defRPr>
            </a:lvl1pPr>
          </a:lstStyle>
          <a:p>
            <a:pPr/>
            <a:r>
              <a:t>ウバユリ</a:t>
            </a:r>
          </a:p>
        </p:txBody>
      </p:sp>
      <p:sp>
        <p:nvSpPr>
          <p:cNvPr id="231" name="クロモジ"/>
          <p:cNvSpPr txBox="1"/>
          <p:nvPr/>
        </p:nvSpPr>
        <p:spPr>
          <a:xfrm>
            <a:off x="5557635" y="8377746"/>
            <a:ext cx="1869949" cy="5618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lvl1pPr defTabSz="585216">
              <a:defRPr sz="3400">
                <a:solidFill>
                  <a:srgbClr val="53585F"/>
                </a:solidFill>
                <a:latin typeface="ヒラギノ角ゴ Pro W3"/>
                <a:ea typeface="ヒラギノ角ゴ Pro W3"/>
                <a:cs typeface="ヒラギノ角ゴ Pro W3"/>
                <a:sym typeface="ヒラギノ角ゴ Pro W3"/>
              </a:defRPr>
            </a:lvl1pPr>
          </a:lstStyle>
          <a:p>
            <a:pPr/>
            <a:r>
              <a:t>クロモジ</a:t>
            </a:r>
          </a:p>
        </p:txBody>
      </p:sp>
      <p:sp>
        <p:nvSpPr>
          <p:cNvPr id="232" name="ヒメコウゾ"/>
          <p:cNvSpPr txBox="1"/>
          <p:nvPr/>
        </p:nvSpPr>
        <p:spPr>
          <a:xfrm>
            <a:off x="9695758" y="8377746"/>
            <a:ext cx="2301749" cy="5618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lvl1pPr defTabSz="585216">
              <a:defRPr sz="3400">
                <a:solidFill>
                  <a:srgbClr val="53585F"/>
                </a:solidFill>
                <a:latin typeface="ヒラギノ角ゴ Pro W3"/>
                <a:ea typeface="ヒラギノ角ゴ Pro W3"/>
                <a:cs typeface="ヒラギノ角ゴ Pro W3"/>
                <a:sym typeface="ヒラギノ角ゴ Pro W3"/>
              </a:defRPr>
            </a:lvl1pPr>
          </a:lstStyle>
          <a:p>
            <a:pPr/>
            <a:r>
              <a:t>ヒメコウゾ</a:t>
            </a:r>
          </a:p>
        </p:txBody>
      </p:sp>
      <p:sp>
        <p:nvSpPr>
          <p:cNvPr id="233" name="リョウブ"/>
          <p:cNvSpPr txBox="1"/>
          <p:nvPr/>
        </p:nvSpPr>
        <p:spPr>
          <a:xfrm>
            <a:off x="9911658" y="4947731"/>
            <a:ext cx="1869949" cy="56184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lvl1pPr defTabSz="585216">
              <a:defRPr sz="3400">
                <a:solidFill>
                  <a:srgbClr val="53585F"/>
                </a:solidFill>
                <a:latin typeface="ヒラギノ角ゴ Pro W3"/>
                <a:ea typeface="ヒラギノ角ゴ Pro W3"/>
                <a:cs typeface="ヒラギノ角ゴ Pro W3"/>
                <a:sym typeface="ヒラギノ角ゴ Pro W3"/>
              </a:defRPr>
            </a:lvl1pPr>
          </a:lstStyle>
          <a:p>
            <a:pPr/>
            <a:r>
              <a:t>リョウブ</a:t>
            </a:r>
          </a:p>
        </p:txBody>
      </p:sp>
      <p:pic>
        <p:nvPicPr>
          <p:cNvPr id="234" name="IMGP3248.jpeg" descr="IMGP3248.jpeg"/>
          <p:cNvPicPr>
            <a:picLocks noChangeAspect="1"/>
          </p:cNvPicPr>
          <p:nvPr/>
        </p:nvPicPr>
        <p:blipFill>
          <a:blip r:embed="rId6">
            <a:extLst/>
          </a:blip>
          <a:stretch>
            <a:fillRect/>
          </a:stretch>
        </p:blipFill>
        <p:spPr>
          <a:xfrm>
            <a:off x="8744627" y="2171508"/>
            <a:ext cx="4272278" cy="2829691"/>
          </a:xfrm>
          <a:prstGeom prst="rect">
            <a:avLst/>
          </a:prstGeom>
          <a:ln w="12700">
            <a:miter lim="400000"/>
          </a:ln>
        </p:spPr>
      </p:pic>
      <p:pic>
        <p:nvPicPr>
          <p:cNvPr id="235" name="IMGP8861.jpeg" descr="IMGP8861.jpeg"/>
          <p:cNvPicPr>
            <a:picLocks noChangeAspect="1"/>
          </p:cNvPicPr>
          <p:nvPr/>
        </p:nvPicPr>
        <p:blipFill>
          <a:blip r:embed="rId7">
            <a:extLst/>
          </a:blip>
          <a:stretch>
            <a:fillRect/>
          </a:stretch>
        </p:blipFill>
        <p:spPr>
          <a:xfrm>
            <a:off x="4360389" y="5592610"/>
            <a:ext cx="4252798" cy="2816789"/>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日本の農業は，どこに向かう？"/>
          <p:cNvSpPr txBox="1"/>
          <p:nvPr>
            <p:ph type="title"/>
          </p:nvPr>
        </p:nvSpPr>
        <p:spPr>
          <a:xfrm>
            <a:off x="615156" y="254000"/>
            <a:ext cx="11774488" cy="2438400"/>
          </a:xfrm>
          <a:prstGeom prst="rect">
            <a:avLst/>
          </a:prstGeom>
        </p:spPr>
        <p:txBody>
          <a:bodyPr/>
          <a:lstStyle>
            <a:lvl1pPr>
              <a:defRPr sz="6000">
                <a:solidFill>
                  <a:srgbClr val="000000"/>
                </a:solidFill>
              </a:defRPr>
            </a:lvl1pPr>
          </a:lstStyle>
          <a:p>
            <a:pPr/>
            <a:r>
              <a:t>日本の農業は，どこに向かう？</a:t>
            </a:r>
          </a:p>
        </p:txBody>
      </p:sp>
      <p:sp>
        <p:nvSpPr>
          <p:cNvPr id="238" name="現在の多くの農業は，一次産業となっていない…"/>
          <p:cNvSpPr txBox="1"/>
          <p:nvPr>
            <p:ph type="body" idx="1"/>
          </p:nvPr>
        </p:nvSpPr>
        <p:spPr>
          <a:xfrm>
            <a:off x="787400" y="2429933"/>
            <a:ext cx="11774488" cy="6737020"/>
          </a:xfrm>
          <a:prstGeom prst="rect">
            <a:avLst/>
          </a:prstGeom>
        </p:spPr>
        <p:txBody>
          <a:bodyPr/>
          <a:lstStyle/>
          <a:p>
            <a:pPr marL="389763" indent="-389763" defTabSz="578358">
              <a:spcBef>
                <a:spcPts val="1700"/>
              </a:spcBef>
              <a:buBlip>
                <a:blip r:embed="rId2"/>
              </a:buBlip>
              <a:defRPr sz="3564">
                <a:solidFill>
                  <a:srgbClr val="000000"/>
                </a:solidFill>
              </a:defRPr>
            </a:pPr>
            <a:r>
              <a:t>現在の多くの農業は，一次産業となっていない</a:t>
            </a:r>
          </a:p>
          <a:p>
            <a:pPr lvl="1" marL="779526" indent="-389763" defTabSz="578358">
              <a:spcBef>
                <a:spcPts val="1700"/>
              </a:spcBef>
              <a:buBlip>
                <a:blip r:embed="rId2"/>
              </a:buBlip>
              <a:defRPr sz="2772">
                <a:solidFill>
                  <a:srgbClr val="000000"/>
                </a:solidFill>
              </a:defRPr>
            </a:pPr>
            <a:r>
              <a:t>苗・施肥・消毒　→  原料等を購入し，加工後，販売</a:t>
            </a:r>
          </a:p>
          <a:p>
            <a:pPr lvl="1" marL="779526" indent="-389763" defTabSz="578358">
              <a:spcBef>
                <a:spcPts val="1700"/>
              </a:spcBef>
              <a:buBlip>
                <a:blip r:embed="rId2"/>
              </a:buBlip>
              <a:defRPr sz="2772">
                <a:solidFill>
                  <a:srgbClr val="000000"/>
                </a:solidFill>
              </a:defRPr>
            </a:pPr>
            <a:r>
              <a:t>完全な二次産業（次世代施設園芸）を目指して大丈夫か？</a:t>
            </a:r>
          </a:p>
          <a:p>
            <a:pPr marL="389763" indent="-389763" defTabSz="578358">
              <a:spcBef>
                <a:spcPts val="1700"/>
              </a:spcBef>
              <a:buBlip>
                <a:blip r:embed="rId2"/>
              </a:buBlip>
              <a:defRPr sz="3564">
                <a:solidFill>
                  <a:srgbClr val="000000"/>
                </a:solidFill>
              </a:defRPr>
            </a:pPr>
            <a:r>
              <a:t>地域の自然や地理的特徴を生かした利用がされていない</a:t>
            </a:r>
          </a:p>
          <a:p>
            <a:pPr lvl="1" marL="779526" indent="-389763" defTabSz="578358">
              <a:spcBef>
                <a:spcPts val="1700"/>
              </a:spcBef>
              <a:buBlip>
                <a:blip r:embed="rId2"/>
              </a:buBlip>
              <a:defRPr sz="2772">
                <a:solidFill>
                  <a:srgbClr val="000000"/>
                </a:solidFill>
              </a:defRPr>
            </a:pPr>
            <a:r>
              <a:t>無理のある灌漑事業や圃場整備事業　→ 増える耕作放棄地と放置林</a:t>
            </a:r>
          </a:p>
          <a:p>
            <a:pPr lvl="1" marL="779526" indent="-389763" defTabSz="578358">
              <a:spcBef>
                <a:spcPts val="1700"/>
              </a:spcBef>
              <a:buBlip>
                <a:blip r:embed="rId2"/>
              </a:buBlip>
              <a:defRPr sz="2772">
                <a:solidFill>
                  <a:srgbClr val="000000"/>
                </a:solidFill>
              </a:defRPr>
            </a:pPr>
            <a:r>
              <a:t>消えゆく伝統的な地域独自の農産物</a:t>
            </a:r>
          </a:p>
          <a:p>
            <a:pPr marL="389763" indent="-389763" defTabSz="578358">
              <a:spcBef>
                <a:spcPts val="1700"/>
              </a:spcBef>
              <a:buBlip>
                <a:blip r:embed="rId2"/>
              </a:buBlip>
              <a:defRPr sz="3564">
                <a:solidFill>
                  <a:srgbClr val="000000"/>
                </a:solidFill>
              </a:defRPr>
            </a:pPr>
            <a:r>
              <a:t>山林の中でも様々な有用植物が自生可能！</a:t>
            </a:r>
          </a:p>
          <a:p>
            <a:pPr lvl="1" marL="779526" indent="-389763" defTabSz="578358">
              <a:spcBef>
                <a:spcPts val="1700"/>
              </a:spcBef>
              <a:buBlip>
                <a:blip r:embed="rId2"/>
              </a:buBlip>
              <a:defRPr sz="2772">
                <a:solidFill>
                  <a:srgbClr val="000000"/>
                </a:solidFill>
              </a:defRPr>
            </a:pPr>
            <a:r>
              <a:t>自然環境の特徴を生かした楽な一次産業としての農業があって良い</a:t>
            </a:r>
          </a:p>
        </p:txBody>
      </p:sp>
      <p:grpSp>
        <p:nvGrpSpPr>
          <p:cNvPr id="241" name="グループ"/>
          <p:cNvGrpSpPr/>
          <p:nvPr/>
        </p:nvGrpSpPr>
        <p:grpSpPr>
          <a:xfrm>
            <a:off x="1222226" y="5798442"/>
            <a:ext cx="7188950" cy="2413001"/>
            <a:chOff x="0" y="0"/>
            <a:chExt cx="7188948" cy="2413000"/>
          </a:xfrm>
        </p:grpSpPr>
        <p:sp>
          <p:nvSpPr>
            <p:cNvPr id="239" name="線"/>
            <p:cNvSpPr/>
            <p:nvPr/>
          </p:nvSpPr>
          <p:spPr>
            <a:xfrm>
              <a:off x="0" y="0"/>
              <a:ext cx="7105657" cy="0"/>
            </a:xfrm>
            <a:prstGeom prst="line">
              <a:avLst/>
            </a:prstGeom>
            <a:noFill/>
            <a:ln w="76200" cap="flat">
              <a:solidFill>
                <a:srgbClr val="9B4B41"/>
              </a:solidFill>
              <a:prstDash val="solid"/>
              <a:miter lim="400000"/>
            </a:ln>
            <a:effectLst/>
          </p:spPr>
          <p:txBody>
            <a:bodyPr wrap="square" lIns="50800" tIns="50800" rIns="50800" bIns="50800" numCol="1" anchor="ctr">
              <a:noAutofit/>
            </a:bodyPr>
            <a:lstStyle/>
            <a:p>
              <a:pPr>
                <a:defRPr sz="3600">
                  <a:solidFill>
                    <a:srgbClr val="5E5E5E"/>
                  </a:solidFill>
                  <a:latin typeface="Hoefler Text"/>
                  <a:ea typeface="Hoefler Text"/>
                  <a:cs typeface="Hoefler Text"/>
                  <a:sym typeface="Hoefler Text"/>
                </a:defRPr>
              </a:pPr>
            </a:p>
          </p:txBody>
        </p:sp>
        <p:sp>
          <p:nvSpPr>
            <p:cNvPr id="240" name="線"/>
            <p:cNvSpPr/>
            <p:nvPr/>
          </p:nvSpPr>
          <p:spPr>
            <a:xfrm>
              <a:off x="4094839" y="2413000"/>
              <a:ext cx="3094110" cy="1"/>
            </a:xfrm>
            <a:prstGeom prst="line">
              <a:avLst/>
            </a:prstGeom>
            <a:noFill/>
            <a:ln w="76200" cap="flat">
              <a:solidFill>
                <a:srgbClr val="9B4B41"/>
              </a:solidFill>
              <a:prstDash val="solid"/>
              <a:miter lim="400000"/>
            </a:ln>
            <a:effectLst/>
          </p:spPr>
          <p:txBody>
            <a:bodyPr wrap="square" lIns="50800" tIns="50800" rIns="50800" bIns="50800" numCol="1" anchor="ctr">
              <a:noAutofit/>
            </a:bodyPr>
            <a:lstStyle/>
            <a:p>
              <a:pPr>
                <a:defRPr sz="3600">
                  <a:solidFill>
                    <a:srgbClr val="5E5E5E"/>
                  </a:solidFill>
                  <a:latin typeface="Hoefler Text"/>
                  <a:ea typeface="Hoefler Text"/>
                  <a:cs typeface="Hoefler Text"/>
                  <a:sym typeface="Hoefler Text"/>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41"/>
                                        </p:tgtEl>
                                        <p:attrNameLst>
                                          <p:attrName>style.visibility</p:attrName>
                                        </p:attrNameLst>
                                      </p:cBhvr>
                                      <p:to>
                                        <p:strVal val="visible"/>
                                      </p:to>
                                    </p:set>
                                    <p:animEffect filter="dissolve" transition="in">
                                      <p:cBhvr>
                                        <p:cTn id="7" dur="1000"/>
                                        <p:tgtEl>
                                          <p:spTgt spid="2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1"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里山工学の確立に向けて"/>
          <p:cNvSpPr txBox="1"/>
          <p:nvPr/>
        </p:nvSpPr>
        <p:spPr>
          <a:xfrm>
            <a:off x="602364" y="271651"/>
            <a:ext cx="11758151"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lvl1pPr>
          </a:lstStyle>
          <a:p>
            <a:pPr/>
            <a:r>
              <a:t>里山工学の確立に向けて</a:t>
            </a:r>
          </a:p>
        </p:txBody>
      </p:sp>
      <p:grpSp>
        <p:nvGrpSpPr>
          <p:cNvPr id="258" name="グループ"/>
          <p:cNvGrpSpPr/>
          <p:nvPr/>
        </p:nvGrpSpPr>
        <p:grpSpPr>
          <a:xfrm>
            <a:off x="1381769" y="1960975"/>
            <a:ext cx="10241262" cy="7462723"/>
            <a:chOff x="0" y="229542"/>
            <a:chExt cx="10241260" cy="7462722"/>
          </a:xfrm>
        </p:grpSpPr>
        <p:sp>
          <p:nvSpPr>
            <p:cNvPr id="244" name="自然環境時系列情報"/>
            <p:cNvSpPr/>
            <p:nvPr/>
          </p:nvSpPr>
          <p:spPr>
            <a:xfrm>
              <a:off x="2072630" y="1117599"/>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400"/>
              </a:lvl1pPr>
            </a:lstStyle>
            <a:p>
              <a:pPr/>
              <a:r>
                <a:t>自然環境時系列情報</a:t>
              </a:r>
            </a:p>
          </p:txBody>
        </p:sp>
        <p:sp>
          <p:nvSpPr>
            <p:cNvPr id="245" name="生態系・動植物…"/>
            <p:cNvSpPr/>
            <p:nvPr/>
          </p:nvSpPr>
          <p:spPr>
            <a:xfrm>
              <a:off x="273694" y="1562100"/>
              <a:ext cx="3115272" cy="2063453"/>
            </a:xfrm>
            <a:prstGeom prst="roundRect">
              <a:avLst>
                <a:gd name="adj" fmla="val 11530"/>
              </a:avLst>
            </a:prstGeom>
            <a:noFill/>
            <a:ln w="12700" cap="flat">
              <a:solidFill>
                <a:srgbClr val="85888D"/>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2200">
                  <a:latin typeface="+mn-lt"/>
                  <a:ea typeface="+mn-ea"/>
                  <a:cs typeface="+mn-cs"/>
                  <a:sym typeface="ヒラギノ角ゴ ProN W3"/>
                </a:defRPr>
              </a:pPr>
              <a:r>
                <a:t>生態系・動植物</a:t>
              </a:r>
            </a:p>
            <a:p>
              <a:pPr>
                <a:defRPr sz="2200">
                  <a:latin typeface="+mn-lt"/>
                  <a:ea typeface="+mn-ea"/>
                  <a:cs typeface="+mn-cs"/>
                  <a:sym typeface="ヒラギノ角ゴ ProN W3"/>
                </a:defRPr>
              </a:pPr>
              <a:r>
                <a:t>気象・気候</a:t>
              </a:r>
            </a:p>
            <a:p>
              <a:pPr>
                <a:defRPr sz="2200">
                  <a:latin typeface="+mn-lt"/>
                  <a:ea typeface="+mn-ea"/>
                  <a:cs typeface="+mn-cs"/>
                  <a:sym typeface="ヒラギノ角ゴ ProN W3"/>
                </a:defRPr>
              </a:pPr>
              <a:r>
                <a:t>地形・地質・土質</a:t>
              </a:r>
            </a:p>
            <a:p>
              <a:pPr>
                <a:defRPr sz="2200">
                  <a:latin typeface="+mn-lt"/>
                  <a:ea typeface="+mn-ea"/>
                  <a:cs typeface="+mn-cs"/>
                  <a:sym typeface="ヒラギノ角ゴ ProN W3"/>
                </a:defRPr>
              </a:pPr>
              <a:r>
                <a:t>地下水・地表水</a:t>
              </a:r>
            </a:p>
          </p:txBody>
        </p:sp>
        <p:sp>
          <p:nvSpPr>
            <p:cNvPr id="246" name="歴史民俗情報"/>
            <p:cNvSpPr/>
            <p:nvPr/>
          </p:nvSpPr>
          <p:spPr>
            <a:xfrm>
              <a:off x="8371830" y="1117599"/>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400"/>
              </a:lvl1pPr>
            </a:lstStyle>
            <a:p>
              <a:pPr/>
              <a:r>
                <a:t>歴史民俗情報</a:t>
              </a:r>
            </a:p>
          </p:txBody>
        </p:sp>
        <p:sp>
          <p:nvSpPr>
            <p:cNvPr id="247" name="地域信仰・遺跡…"/>
            <p:cNvSpPr/>
            <p:nvPr/>
          </p:nvSpPr>
          <p:spPr>
            <a:xfrm>
              <a:off x="6814194" y="1562100"/>
              <a:ext cx="3115272" cy="2063453"/>
            </a:xfrm>
            <a:prstGeom prst="roundRect">
              <a:avLst>
                <a:gd name="adj" fmla="val 11530"/>
              </a:avLst>
            </a:prstGeom>
            <a:noFill/>
            <a:ln w="12700" cap="flat">
              <a:solidFill>
                <a:srgbClr val="85888D"/>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2200">
                  <a:latin typeface="+mn-lt"/>
                  <a:ea typeface="+mn-ea"/>
                  <a:cs typeface="+mn-cs"/>
                  <a:sym typeface="ヒラギノ角ゴ ProN W3"/>
                </a:defRPr>
              </a:pPr>
              <a:r>
                <a:t>地域信仰・遺跡</a:t>
              </a:r>
            </a:p>
            <a:p>
              <a:pPr>
                <a:defRPr sz="2200">
                  <a:latin typeface="+mn-lt"/>
                  <a:ea typeface="+mn-ea"/>
                  <a:cs typeface="+mn-cs"/>
                  <a:sym typeface="ヒラギノ角ゴ ProN W3"/>
                </a:defRPr>
              </a:pPr>
              <a:r>
                <a:t>土地利用</a:t>
              </a:r>
            </a:p>
            <a:p>
              <a:pPr>
                <a:defRPr sz="2200">
                  <a:latin typeface="+mn-lt"/>
                  <a:ea typeface="+mn-ea"/>
                  <a:cs typeface="+mn-cs"/>
                  <a:sym typeface="ヒラギノ角ゴ ProN W3"/>
                </a:defRPr>
              </a:pPr>
              <a:r>
                <a:t>社会基盤施設・建築</a:t>
              </a:r>
            </a:p>
            <a:p>
              <a:pPr>
                <a:defRPr sz="2200">
                  <a:latin typeface="+mn-lt"/>
                  <a:ea typeface="+mn-ea"/>
                  <a:cs typeface="+mn-cs"/>
                  <a:sym typeface="ヒラギノ角ゴ ProN W3"/>
                </a:defRPr>
              </a:pPr>
              <a:r>
                <a:t>産業</a:t>
              </a:r>
            </a:p>
          </p:txBody>
        </p:sp>
        <p:sp>
          <p:nvSpPr>
            <p:cNvPr id="248" name="林地・農地…"/>
            <p:cNvSpPr/>
            <p:nvPr/>
          </p:nvSpPr>
          <p:spPr>
            <a:xfrm>
              <a:off x="3284703" y="5180260"/>
              <a:ext cx="3671855" cy="2512005"/>
            </a:xfrm>
            <a:prstGeom prst="roundRect">
              <a:avLst>
                <a:gd name="adj" fmla="val 11164"/>
              </a:avLst>
            </a:prstGeom>
            <a:noFill/>
            <a:ln w="12700" cap="flat">
              <a:solidFill>
                <a:srgbClr val="85888D"/>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b">
              <a:noAutofit/>
            </a:bodyPr>
            <a:lstStyle/>
            <a:p>
              <a:pPr>
                <a:defRPr sz="2200">
                  <a:latin typeface="+mn-lt"/>
                  <a:ea typeface="+mn-ea"/>
                  <a:cs typeface="+mn-cs"/>
                  <a:sym typeface="ヒラギノ角ゴ ProN W3"/>
                </a:defRPr>
              </a:pPr>
              <a:r>
                <a:t>林地・農地</a:t>
              </a:r>
            </a:p>
            <a:p>
              <a:pPr>
                <a:defRPr sz="2200">
                  <a:latin typeface="+mn-lt"/>
                  <a:ea typeface="+mn-ea"/>
                  <a:cs typeface="+mn-cs"/>
                  <a:sym typeface="ヒラギノ角ゴ ProN W3"/>
                </a:defRPr>
              </a:pPr>
              <a:r>
                <a:t>社会基盤施設・建築</a:t>
              </a:r>
            </a:p>
            <a:p>
              <a:pPr>
                <a:defRPr sz="2200">
                  <a:latin typeface="+mn-lt"/>
                  <a:ea typeface="+mn-ea"/>
                  <a:cs typeface="+mn-cs"/>
                  <a:sym typeface="ヒラギノ角ゴ ProN W3"/>
                </a:defRPr>
              </a:pPr>
              <a:r>
                <a:t>生活・生産活動</a:t>
              </a:r>
            </a:p>
            <a:p>
              <a:pPr>
                <a:defRPr sz="2200">
                  <a:latin typeface="+mn-lt"/>
                  <a:ea typeface="+mn-ea"/>
                  <a:cs typeface="+mn-cs"/>
                  <a:sym typeface="ヒラギノ角ゴ ProN W3"/>
                </a:defRPr>
              </a:pPr>
              <a:r>
                <a:t>健康・医療</a:t>
              </a:r>
            </a:p>
          </p:txBody>
        </p:sp>
        <p:sp>
          <p:nvSpPr>
            <p:cNvPr id="249" name="角丸四角形"/>
            <p:cNvSpPr/>
            <p:nvPr/>
          </p:nvSpPr>
          <p:spPr>
            <a:xfrm>
              <a:off x="0" y="229542"/>
              <a:ext cx="10241261" cy="3910460"/>
            </a:xfrm>
            <a:prstGeom prst="roundRect">
              <a:avLst>
                <a:gd name="adj" fmla="val 18654"/>
              </a:avLst>
            </a:prstGeom>
            <a:noFill/>
            <a:ln w="12700" cap="flat">
              <a:solidFill>
                <a:srgbClr val="85888D"/>
              </a:solidFill>
              <a:prstDash val="solid"/>
              <a:miter lim="400000"/>
            </a:ln>
            <a:effectLst/>
          </p:spPr>
          <p:txBody>
            <a:bodyPr wrap="square" lIns="50800" tIns="50800" rIns="50800" bIns="50800" numCol="1" anchor="ctr">
              <a:noAutofit/>
            </a:bodyPr>
            <a:lstStyle/>
            <a:p>
              <a:pPr>
                <a:defRPr sz="2200">
                  <a:latin typeface="+mn-lt"/>
                  <a:ea typeface="+mn-ea"/>
                  <a:cs typeface="+mn-cs"/>
                  <a:sym typeface="ヒラギノ角ゴ ProN W3"/>
                </a:defRPr>
              </a:pPr>
            </a:p>
          </p:txBody>
        </p:sp>
        <p:sp>
          <p:nvSpPr>
            <p:cNvPr id="250" name="基盤科学技術"/>
            <p:cNvSpPr/>
            <p:nvPr/>
          </p:nvSpPr>
          <p:spPr>
            <a:xfrm>
              <a:off x="2676971" y="273049"/>
              <a:ext cx="4887318"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solidFill>
              <a:srgbClr val="FFFFFF"/>
            </a:solidFill>
            <a:ln w="12700" cap="flat">
              <a:solidFill>
                <a:srgbClr val="85888D"/>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400">
                  <a:latin typeface="+mn-lt"/>
                  <a:ea typeface="+mn-ea"/>
                  <a:cs typeface="+mn-cs"/>
                  <a:sym typeface="ヒラギノ角ゴ ProN W3"/>
                </a:defRPr>
              </a:lvl1pPr>
            </a:lstStyle>
            <a:p>
              <a:pPr/>
              <a:r>
                <a:t>基盤科学技術</a:t>
              </a:r>
            </a:p>
          </p:txBody>
        </p:sp>
        <p:sp>
          <p:nvSpPr>
            <p:cNvPr id="251" name="矢印"/>
            <p:cNvSpPr/>
            <p:nvPr/>
          </p:nvSpPr>
          <p:spPr>
            <a:xfrm rot="5400000">
              <a:off x="4374783" y="3327158"/>
              <a:ext cx="1491693" cy="1518097"/>
            </a:xfrm>
            <a:prstGeom prst="rightArrow">
              <a:avLst>
                <a:gd name="adj1" fmla="val 43990"/>
                <a:gd name="adj2" fmla="val 36676"/>
              </a:avLst>
            </a:prstGeom>
            <a:blipFill rotWithShape="1">
              <a:blip r:embed="rId2"/>
              <a:srcRect l="0" t="0" r="0" b="0"/>
              <a:tile tx="0" ty="0" sx="100000" sy="100000" flip="none" algn="tl"/>
            </a:blipFill>
            <a:ln w="12700" cap="flat">
              <a:noFill/>
              <a:miter lim="400000"/>
            </a:ln>
            <a:effectLst>
              <a:outerShdw sx="100000" sy="100000" kx="0" ky="0" algn="b" rotWithShape="0" blurRad="25400" dist="12700" dir="5400000">
                <a:srgbClr val="000000">
                  <a:alpha val="50000"/>
                </a:srgbClr>
              </a:outerShdw>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sp>
          <p:nvSpPr>
            <p:cNvPr id="252" name="矢印"/>
            <p:cNvSpPr/>
            <p:nvPr/>
          </p:nvSpPr>
          <p:spPr>
            <a:xfrm>
              <a:off x="3520430" y="1958826"/>
              <a:ext cx="510382" cy="1270001"/>
            </a:xfrm>
            <a:prstGeom prst="rightArrow">
              <a:avLst>
                <a:gd name="adj1" fmla="val 57766"/>
                <a:gd name="adj2" fmla="val 58981"/>
              </a:avLst>
            </a:prstGeom>
            <a:blipFill rotWithShape="1">
              <a:blip r:embed="rId3"/>
              <a:srcRect l="0" t="0" r="0" b="0"/>
              <a:tile tx="0" ty="0" sx="100000" sy="100000" flip="none" algn="tl"/>
            </a:blipFill>
            <a:ln w="12700" cap="flat">
              <a:noFill/>
              <a:miter lim="400000"/>
            </a:ln>
            <a:effectLst>
              <a:outerShdw sx="100000" sy="100000" kx="0" ky="0" algn="b" rotWithShape="0" blurRad="25400" dist="12700" dir="5400000">
                <a:srgbClr val="000000">
                  <a:alpha val="50000"/>
                </a:srgbClr>
              </a:outerShdw>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sp>
          <p:nvSpPr>
            <p:cNvPr id="253" name="矢印"/>
            <p:cNvSpPr/>
            <p:nvPr/>
          </p:nvSpPr>
          <p:spPr>
            <a:xfrm flipH="1">
              <a:off x="6149330" y="1958826"/>
              <a:ext cx="510382" cy="1270001"/>
            </a:xfrm>
            <a:prstGeom prst="rightArrow">
              <a:avLst>
                <a:gd name="adj1" fmla="val 57766"/>
                <a:gd name="adj2" fmla="val 58981"/>
              </a:avLst>
            </a:prstGeom>
            <a:blipFill rotWithShape="1">
              <a:blip r:embed="rId4"/>
              <a:srcRect l="0" t="0" r="0" b="0"/>
              <a:tile tx="0" ty="0" sx="100000" sy="100000" flip="none" algn="tl"/>
            </a:blipFill>
            <a:ln w="12700" cap="flat">
              <a:noFill/>
              <a:miter lim="400000"/>
            </a:ln>
            <a:effectLst>
              <a:outerShdw sx="100000" sy="100000" kx="0" ky="0" algn="b" rotWithShape="0" blurRad="25400" dist="12700" dir="5400000">
                <a:srgbClr val="000000">
                  <a:alpha val="50000"/>
                </a:srgbClr>
              </a:outerShdw>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sp>
          <p:nvSpPr>
            <p:cNvPr id="254" name="地域環境…"/>
            <p:cNvSpPr/>
            <p:nvPr/>
          </p:nvSpPr>
          <p:spPr>
            <a:xfrm>
              <a:off x="4236194" y="1941500"/>
              <a:ext cx="1768873" cy="1304653"/>
            </a:xfrm>
            <a:prstGeom prst="roundRect">
              <a:avLst>
                <a:gd name="adj" fmla="val 10630"/>
              </a:avLst>
            </a:prstGeom>
            <a:noFill/>
            <a:ln w="88900" cap="flat">
              <a:solidFill>
                <a:srgbClr val="85888D"/>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2200"/>
              </a:pPr>
              <a:r>
                <a:t>地域環境</a:t>
              </a:r>
            </a:p>
            <a:p>
              <a:pPr>
                <a:defRPr sz="2200"/>
              </a:pPr>
              <a:r>
                <a:t>予測モデル</a:t>
              </a:r>
            </a:p>
          </p:txBody>
        </p:sp>
        <p:sp>
          <p:nvSpPr>
            <p:cNvPr id="255" name="ボクセルモデル"/>
            <p:cNvSpPr/>
            <p:nvPr/>
          </p:nvSpPr>
          <p:spPr>
            <a:xfrm>
              <a:off x="859780" y="3644900"/>
              <a:ext cx="1943101"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solidFill>
              <a:srgbClr val="FFFFFF"/>
            </a:solidFill>
            <a:ln w="12700" cap="flat">
              <a:solidFill>
                <a:srgbClr val="85888D"/>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600">
                  <a:latin typeface="+mn-lt"/>
                  <a:ea typeface="+mn-ea"/>
                  <a:cs typeface="+mn-cs"/>
                  <a:sym typeface="ヒラギノ角ゴ ProN W3"/>
                </a:defRPr>
              </a:lvl1pPr>
            </a:lstStyle>
            <a:p>
              <a:pPr/>
              <a:r>
                <a:t>ボクセルモデル</a:t>
              </a:r>
            </a:p>
          </p:txBody>
        </p:sp>
        <p:sp>
          <p:nvSpPr>
            <p:cNvPr id="256" name="歴史環境GIS"/>
            <p:cNvSpPr/>
            <p:nvPr/>
          </p:nvSpPr>
          <p:spPr>
            <a:xfrm>
              <a:off x="7438380" y="3644900"/>
              <a:ext cx="1943101"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solidFill>
              <a:srgbClr val="FFFFFF"/>
            </a:solidFill>
            <a:ln w="12700" cap="flat">
              <a:solidFill>
                <a:srgbClr val="85888D"/>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600">
                  <a:latin typeface="+mn-lt"/>
                  <a:ea typeface="+mn-ea"/>
                  <a:cs typeface="+mn-cs"/>
                  <a:sym typeface="ヒラギノ角ゴ ProN W3"/>
                </a:defRPr>
              </a:lvl1pPr>
            </a:lstStyle>
            <a:p>
              <a:pPr/>
              <a:r>
                <a:t>歴史環境GIS</a:t>
              </a:r>
            </a:p>
          </p:txBody>
        </p:sp>
        <p:sp>
          <p:nvSpPr>
            <p:cNvPr id="257" name="社会実装"/>
            <p:cNvSpPr/>
            <p:nvPr/>
          </p:nvSpPr>
          <p:spPr>
            <a:xfrm>
              <a:off x="4051222" y="5222593"/>
              <a:ext cx="2138816"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solidFill>
              <a:srgbClr val="FFFFFF"/>
            </a:solidFill>
            <a:ln w="12700" cap="flat">
              <a:solidFill>
                <a:srgbClr val="85888D"/>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400">
                  <a:latin typeface="+mn-lt"/>
                  <a:ea typeface="+mn-ea"/>
                  <a:cs typeface="+mn-cs"/>
                  <a:sym typeface="ヒラギノ角ゴ ProN W3"/>
                </a:defRPr>
              </a:lvl1pPr>
            </a:lstStyle>
            <a:p>
              <a:pPr/>
              <a:r>
                <a:t>社会実装</a:t>
              </a:r>
            </a:p>
          </p:txBody>
        </p:sp>
      </p:grpSp>
      <p:sp>
        <p:nvSpPr>
          <p:cNvPr id="259" name="究極の土地利用計画とその実践"/>
          <p:cNvSpPr txBox="1"/>
          <p:nvPr/>
        </p:nvSpPr>
        <p:spPr>
          <a:xfrm>
            <a:off x="4316221" y="985667"/>
            <a:ext cx="4372357"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9B4B41"/>
                </a:solidFill>
                <a:latin typeface="Hoefler Text"/>
                <a:ea typeface="Hoefler Text"/>
                <a:cs typeface="Hoefler Text"/>
                <a:sym typeface="Hoefler Text"/>
              </a:defRPr>
            </a:lvl1pPr>
          </a:lstStyle>
          <a:p>
            <a:pPr/>
            <a:r>
              <a:t>究極の土地利用計画とその実践</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タイトル"/>
          <p:cNvSpPr txBox="1"/>
          <p:nvPr>
            <p:ph type="title"/>
          </p:nvPr>
        </p:nvSpPr>
        <p:spPr>
          <a:prstGeom prst="rect">
            <a:avLst/>
          </a:prstGeom>
        </p:spPr>
        <p:txBody>
          <a:bodyPr/>
          <a:lstStyle/>
          <a:p>
            <a:pPr/>
          </a:p>
        </p:txBody>
      </p:sp>
      <p:pic>
        <p:nvPicPr>
          <p:cNvPr id="262" name="Saoka.png" descr="Saoka.png"/>
          <p:cNvPicPr>
            <a:picLocks noChangeAspect="1"/>
          </p:cNvPicPr>
          <p:nvPr/>
        </p:nvPicPr>
        <p:blipFill>
          <a:blip r:embed="rId2">
            <a:extLst/>
          </a:blip>
          <a:stretch>
            <a:fillRect/>
          </a:stretch>
        </p:blipFill>
        <p:spPr>
          <a:xfrm>
            <a:off x="-339593" y="35617"/>
            <a:ext cx="13936446" cy="9682366"/>
          </a:xfrm>
          <a:prstGeom prst="rect">
            <a:avLst/>
          </a:prstGeom>
          <a:ln w="12700">
            <a:miter lim="400000"/>
          </a:ln>
        </p:spPr>
      </p:pic>
      <p:sp>
        <p:nvSpPr>
          <p:cNvPr id="263" name="円形"/>
          <p:cNvSpPr/>
          <p:nvPr/>
        </p:nvSpPr>
        <p:spPr>
          <a:xfrm>
            <a:off x="5325533" y="7286261"/>
            <a:ext cx="528473" cy="528473"/>
          </a:xfrm>
          <a:prstGeom prst="ellipse">
            <a:avLst/>
          </a:prstGeom>
          <a:solidFill>
            <a:srgbClr val="E8A396"/>
          </a:solidFill>
          <a:ln w="12700">
            <a:miter lim="400000"/>
          </a:ln>
        </p:spPr>
        <p:txBody>
          <a:bodyPr lIns="50800" tIns="50800" rIns="50800" bIns="50800" anchor="ctr"/>
          <a:lstStyle/>
          <a:p>
            <a:pPr>
              <a:defRPr sz="3600">
                <a:solidFill>
                  <a:srgbClr val="FFFFFF"/>
                </a:solidFill>
                <a:latin typeface="Hoefler Text"/>
                <a:ea typeface="Hoefler Text"/>
                <a:cs typeface="Hoefler Text"/>
                <a:sym typeface="Hoefler Text"/>
              </a:defRPr>
            </a:pPr>
          </a:p>
        </p:txBody>
      </p:sp>
      <p:sp>
        <p:nvSpPr>
          <p:cNvPr id="264" name="円形"/>
          <p:cNvSpPr/>
          <p:nvPr/>
        </p:nvSpPr>
        <p:spPr>
          <a:xfrm>
            <a:off x="5063066" y="893928"/>
            <a:ext cx="528474" cy="528473"/>
          </a:xfrm>
          <a:prstGeom prst="ellipse">
            <a:avLst/>
          </a:prstGeom>
          <a:solidFill>
            <a:srgbClr val="E8A396"/>
          </a:solidFill>
          <a:ln w="12700">
            <a:miter lim="400000"/>
          </a:ln>
        </p:spPr>
        <p:txBody>
          <a:bodyPr lIns="50800" tIns="50800" rIns="50800" bIns="50800" anchor="ctr"/>
          <a:lstStyle/>
          <a:p>
            <a:pPr>
              <a:defRPr sz="3600">
                <a:solidFill>
                  <a:srgbClr val="FFFFFF"/>
                </a:solidFill>
                <a:latin typeface="Hoefler Text"/>
                <a:ea typeface="Hoefler Text"/>
                <a:cs typeface="Hoefler Text"/>
                <a:sym typeface="Hoefler Text"/>
              </a:defRPr>
            </a:pPr>
          </a:p>
        </p:txBody>
      </p:sp>
      <p:sp>
        <p:nvSpPr>
          <p:cNvPr id="265" name="プロジェクト拠点"/>
          <p:cNvSpPr txBox="1"/>
          <p:nvPr/>
        </p:nvSpPr>
        <p:spPr>
          <a:xfrm>
            <a:off x="5886838" y="597776"/>
            <a:ext cx="5721351" cy="1120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6400">
                <a:solidFill>
                  <a:srgbClr val="9B4B41"/>
                </a:solidFill>
                <a:latin typeface="Osaka"/>
                <a:ea typeface="Osaka"/>
                <a:cs typeface="Osaka"/>
                <a:sym typeface="Osaka"/>
              </a:defRPr>
            </a:lvl1pPr>
          </a:lstStyle>
          <a:p>
            <a:pPr/>
            <a:r>
              <a:t>プロジェクト拠点</a:t>
            </a:r>
          </a:p>
        </p:txBody>
      </p:sp>
      <p:sp>
        <p:nvSpPr>
          <p:cNvPr id="266" name="高知工科大学"/>
          <p:cNvSpPr txBox="1"/>
          <p:nvPr/>
        </p:nvSpPr>
        <p:spPr>
          <a:xfrm>
            <a:off x="6055783" y="6990109"/>
            <a:ext cx="4991101" cy="1120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6400">
                <a:solidFill>
                  <a:srgbClr val="9B4B41"/>
                </a:solidFill>
                <a:latin typeface="Osaka"/>
                <a:ea typeface="Osaka"/>
                <a:cs typeface="Osaka"/>
                <a:sym typeface="Osaka"/>
              </a:defRPr>
            </a:lvl1pPr>
          </a:lstStyle>
          <a:p>
            <a:pPr/>
            <a:r>
              <a:t>高知工科大学</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